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536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8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15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57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98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68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5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44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23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54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75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D7DD5-61BB-4AC6-9D10-35E2BFD70367}" type="datetimeFigureOut">
              <a:rPr lang="de-DE" smtClean="0"/>
              <a:t>13.10.2015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3DD5F-3B56-4014-800F-86D69353E5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2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de-DE" dirty="0" smtClean="0"/>
              <a:t>Mathematik-Sachaufgabe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95536" y="2121237"/>
            <a:ext cx="812158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Im Salzbergwerk Bad Friedrichshall wird </a:t>
            </a:r>
            <a:endParaRPr lang="de-DE" sz="3200" dirty="0" smtClean="0"/>
          </a:p>
          <a:p>
            <a:r>
              <a:rPr lang="de-DE" sz="3200" dirty="0" smtClean="0"/>
              <a:t>Steinsalz </a:t>
            </a:r>
            <a:r>
              <a:rPr lang="de-DE" sz="3200" dirty="0"/>
              <a:t>abgebaut. Das Salz lagert 40 m </a:t>
            </a:r>
            <a:endParaRPr lang="de-DE" sz="3200" dirty="0" smtClean="0"/>
          </a:p>
          <a:p>
            <a:r>
              <a:rPr lang="de-DE" sz="3200" dirty="0" smtClean="0"/>
              <a:t>unter </a:t>
            </a:r>
            <a:r>
              <a:rPr lang="de-DE" sz="3200" dirty="0"/>
              <a:t>Meereshöhe, während Bad Friedrichshall </a:t>
            </a:r>
            <a:endParaRPr lang="de-DE" sz="3200" dirty="0" smtClean="0"/>
          </a:p>
          <a:p>
            <a:r>
              <a:rPr lang="de-DE" sz="3200" dirty="0" smtClean="0"/>
              <a:t>155 </a:t>
            </a:r>
            <a:r>
              <a:rPr lang="de-DE" sz="3200" dirty="0"/>
              <a:t>m über Meereshöhe liegt. </a:t>
            </a:r>
            <a:endParaRPr lang="de-DE" sz="3200" dirty="0" smtClean="0"/>
          </a:p>
          <a:p>
            <a:r>
              <a:rPr lang="de-DE" sz="3200" dirty="0" smtClean="0"/>
              <a:t>Welche </a:t>
            </a:r>
            <a:r>
              <a:rPr lang="de-DE" sz="3200" dirty="0"/>
              <a:t>Strecke legt der Förderkorb bis </a:t>
            </a:r>
            <a:endParaRPr lang="de-DE" sz="3200" dirty="0" smtClean="0"/>
          </a:p>
          <a:p>
            <a:r>
              <a:rPr lang="de-DE" sz="3200" dirty="0" smtClean="0"/>
              <a:t>zur </a:t>
            </a:r>
            <a:r>
              <a:rPr lang="de-DE" sz="3200" dirty="0"/>
              <a:t>Erdoberfläche zurück?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435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900120" cy="5978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feil nach links 4"/>
          <p:cNvSpPr/>
          <p:nvPr/>
        </p:nvSpPr>
        <p:spPr>
          <a:xfrm>
            <a:off x="2411760" y="6021288"/>
            <a:ext cx="1080120" cy="361385"/>
          </a:xfrm>
          <a:prstGeom prst="lef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98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9"/>
            <a:ext cx="9143999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5674311" y="4869160"/>
                <a:ext cx="3438128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dirty="0" smtClean="0"/>
                  <a:t>Bad Friedrichshall (Städtenamen)</a:t>
                </a:r>
              </a:p>
              <a:p>
                <a:r>
                  <a:rPr lang="de-DE" dirty="0" smtClean="0"/>
                  <a:t>-s Salz, -e</a:t>
                </a:r>
                <a:endParaRPr lang="de-DE" dirty="0"/>
              </a:p>
              <a:p>
                <a:r>
                  <a:rPr lang="de-DE" dirty="0" smtClean="0"/>
                  <a:t>-s Bergwerk, -e</a:t>
                </a:r>
                <a:endParaRPr lang="de-DE" dirty="0"/>
              </a:p>
              <a:p>
                <a:r>
                  <a:rPr lang="de-DE" dirty="0" smtClean="0"/>
                  <a:t>-r Förderkorb,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de-DE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de-DE" b="0" i="1" smtClean="0">
                            <a:latin typeface="Cambria Math"/>
                          </a:rPr>
                          <m:t>−</m:t>
                        </m:r>
                      </m:e>
                    </m:acc>
                  </m:oMath>
                </a14:m>
                <a:r>
                  <a:rPr lang="de-DE" dirty="0" smtClean="0"/>
                  <a:t>e</a:t>
                </a:r>
                <a:endParaRPr lang="de-DE" dirty="0"/>
              </a:p>
              <a:p>
                <a:r>
                  <a:rPr lang="de-DE" dirty="0" smtClean="0"/>
                  <a:t>-e Meereshöhe, -n</a:t>
                </a:r>
                <a:endParaRPr lang="de-DE" dirty="0"/>
              </a:p>
              <a:p>
                <a:r>
                  <a:rPr lang="de-DE" dirty="0"/>
                  <a:t>zurücklegen</a:t>
                </a: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311" y="4869160"/>
                <a:ext cx="3438128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1596" t="-1736" b="-45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4355976" y="116019"/>
            <a:ext cx="46550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Im Salzbergwerk Bad Friedrichshall wird </a:t>
            </a:r>
            <a:endParaRPr lang="de-DE" dirty="0" smtClean="0"/>
          </a:p>
          <a:p>
            <a:r>
              <a:rPr lang="de-DE" dirty="0" smtClean="0"/>
              <a:t>Steinsalz </a:t>
            </a:r>
            <a:r>
              <a:rPr lang="de-DE" dirty="0"/>
              <a:t>abgebaut. Das Salz lagert 40 m </a:t>
            </a:r>
            <a:endParaRPr lang="de-DE" dirty="0" smtClean="0"/>
          </a:p>
          <a:p>
            <a:r>
              <a:rPr lang="de-DE" dirty="0" smtClean="0"/>
              <a:t>unter </a:t>
            </a:r>
            <a:r>
              <a:rPr lang="de-DE" dirty="0"/>
              <a:t>Meereshöhe, während Bad Friedrichshall </a:t>
            </a:r>
            <a:endParaRPr lang="de-DE" dirty="0" smtClean="0"/>
          </a:p>
          <a:p>
            <a:r>
              <a:rPr lang="de-DE" dirty="0" smtClean="0"/>
              <a:t>155 </a:t>
            </a:r>
            <a:r>
              <a:rPr lang="de-DE" dirty="0"/>
              <a:t>m über Meereshöhe liegt. </a:t>
            </a:r>
            <a:endParaRPr lang="de-DE" dirty="0" smtClean="0"/>
          </a:p>
          <a:p>
            <a:r>
              <a:rPr lang="de-DE" dirty="0" smtClean="0"/>
              <a:t>Welche </a:t>
            </a:r>
            <a:r>
              <a:rPr lang="de-DE" dirty="0"/>
              <a:t>Strecke legt der Förderkorb bis </a:t>
            </a:r>
            <a:endParaRPr lang="de-DE" dirty="0" smtClean="0"/>
          </a:p>
          <a:p>
            <a:r>
              <a:rPr lang="de-DE" dirty="0" smtClean="0"/>
              <a:t>zur </a:t>
            </a:r>
            <a:r>
              <a:rPr lang="de-DE" dirty="0"/>
              <a:t>Erdoberfläche zurück?</a:t>
            </a:r>
          </a:p>
          <a:p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75656" y="2492896"/>
            <a:ext cx="1656184" cy="32534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5"/>
          <p:cNvCxnSpPr/>
          <p:nvPr/>
        </p:nvCxnSpPr>
        <p:spPr>
          <a:xfrm>
            <a:off x="690854" y="1546522"/>
            <a:ext cx="0" cy="1152128"/>
          </a:xfrm>
          <a:prstGeom prst="line">
            <a:avLst/>
          </a:prstGeom>
          <a:ln w="1270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5004048" y="2420888"/>
            <a:ext cx="0" cy="1152128"/>
          </a:xfrm>
          <a:prstGeom prst="line">
            <a:avLst/>
          </a:prstGeom>
          <a:ln w="1270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346" y="2109853"/>
            <a:ext cx="1191766" cy="78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:\Users\tiburskije\Desktop\salzbergwer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67" y="188640"/>
            <a:ext cx="2560513" cy="237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" y="1165465"/>
            <a:ext cx="1377787" cy="901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Gleichschenkliges Dreieck 8"/>
          <p:cNvSpPr/>
          <p:nvPr/>
        </p:nvSpPr>
        <p:spPr>
          <a:xfrm>
            <a:off x="3541048" y="424557"/>
            <a:ext cx="768816" cy="576064"/>
          </a:xfrm>
          <a:prstGeom prst="triangl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Gleichschenkliges Dreieck 16"/>
          <p:cNvSpPr/>
          <p:nvPr/>
        </p:nvSpPr>
        <p:spPr>
          <a:xfrm rot="10800000">
            <a:off x="3541048" y="1000621"/>
            <a:ext cx="768816" cy="576064"/>
          </a:xfrm>
          <a:prstGeom prst="triangl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5" name="Gruppieren 14"/>
          <p:cNvGrpSpPr/>
          <p:nvPr/>
        </p:nvGrpSpPr>
        <p:grpSpPr>
          <a:xfrm>
            <a:off x="1512323" y="1"/>
            <a:ext cx="1547509" cy="5733255"/>
            <a:chOff x="1512323" y="1"/>
            <a:chExt cx="1547509" cy="5733255"/>
          </a:xfrm>
        </p:grpSpPr>
        <p:pic>
          <p:nvPicPr>
            <p:cNvPr id="1031" name="Picture 7" descr="C:\Users\tiburskije\Desktop\paul_foerderkorb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2323" y="4246525"/>
              <a:ext cx="1547509" cy="14867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Gerade Verbindung 10"/>
            <p:cNvCxnSpPr/>
            <p:nvPr/>
          </p:nvCxnSpPr>
          <p:spPr>
            <a:xfrm flipV="1">
              <a:off x="2195735" y="1"/>
              <a:ext cx="1" cy="42465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Gerade Verbindung 2"/>
          <p:cNvCxnSpPr/>
          <p:nvPr/>
        </p:nvCxnSpPr>
        <p:spPr>
          <a:xfrm>
            <a:off x="0" y="3573016"/>
            <a:ext cx="5004048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bgerundete rechteckige Legende 9"/>
          <p:cNvSpPr/>
          <p:nvPr/>
        </p:nvSpPr>
        <p:spPr>
          <a:xfrm>
            <a:off x="3275856" y="3356992"/>
            <a:ext cx="2304256" cy="1008112"/>
          </a:xfrm>
          <a:prstGeom prst="wedgeRoundRectCallout">
            <a:avLst>
              <a:gd name="adj1" fmla="val -92879"/>
              <a:gd name="adj2" fmla="val 801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Hallo, mein Förderkorb befördert</a:t>
            </a:r>
          </a:p>
          <a:p>
            <a:pPr algn="ctr"/>
            <a:r>
              <a:rPr lang="de-DE" dirty="0" smtClean="0"/>
              <a:t>mich nach oben …</a:t>
            </a:r>
            <a:endParaRPr lang="de-DE" dirty="0"/>
          </a:p>
        </p:txBody>
      </p:sp>
      <p:sp>
        <p:nvSpPr>
          <p:cNvPr id="13" name="Abgerundete rechteckige Legende 12"/>
          <p:cNvSpPr/>
          <p:nvPr/>
        </p:nvSpPr>
        <p:spPr>
          <a:xfrm>
            <a:off x="2960" y="2291360"/>
            <a:ext cx="1976752" cy="1209648"/>
          </a:xfrm>
          <a:prstGeom prst="wedgeRoundRectCallout">
            <a:avLst>
              <a:gd name="adj1" fmla="val 43389"/>
              <a:gd name="adj2" fmla="val -732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… und auch wieder nach unten!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748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185 L -0.00191 -0.4178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81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41759 L -0.00191 -0.0018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78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7" grpId="0" animBg="1"/>
      <p:bldP spid="17" grpId="1" animBg="1"/>
      <p:bldP spid="10" grpId="0" animBg="1"/>
      <p:bldP spid="10" grpId="1" animBg="1"/>
      <p:bldP spid="13" grpId="0" animBg="1"/>
      <p:bldP spid="13" grpId="1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Bildschirmpräsentation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Mathematik-Sachaufgabe</vt:lpstr>
      <vt:lpstr>PowerPoint-Präsentation</vt:lpstr>
      <vt:lpstr>PowerPoint-Präsentation</vt:lpstr>
    </vt:vector>
  </TitlesOfParts>
  <Company>SBI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Mathematik-Sachaufgabe</dc:title>
  <dc:creator>tiburskije</dc:creator>
  <cp:lastModifiedBy>tiburskije</cp:lastModifiedBy>
  <cp:revision>12</cp:revision>
  <dcterms:created xsi:type="dcterms:W3CDTF">2015-10-09T12:33:09Z</dcterms:created>
  <dcterms:modified xsi:type="dcterms:W3CDTF">2015-10-13T07:50:36Z</dcterms:modified>
</cp:coreProperties>
</file>