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8" r:id="rId2"/>
    <p:sldId id="270" r:id="rId3"/>
    <p:sldId id="269" r:id="rId4"/>
    <p:sldId id="271" r:id="rId5"/>
    <p:sldId id="272" r:id="rId6"/>
    <p:sldId id="273" r:id="rId7"/>
    <p:sldId id="274" r:id="rId8"/>
    <p:sldId id="276" r:id="rId9"/>
    <p:sldId id="275" r:id="rId10"/>
    <p:sldId id="277" r:id="rId11"/>
    <p:sldId id="279" r:id="rId12"/>
    <p:sldId id="27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EB6247"/>
    <a:srgbClr val="E7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34" y="5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C03BFF58-779B-4150-ACF3-E5DDC54995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37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2314A9-45C3-465F-B9F8-0A79E0840200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0AA0-3A16-4C24-A943-989C13D4E0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75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B7F0-3805-4E3D-911C-9F6BD24FB8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12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69735-5752-4CE8-9FB7-71C31C8D49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39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9269-0CC1-4D75-AA98-894AC2860B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9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C1589-E140-4075-A287-6F3D8AEBB7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3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A8CD-02C1-4179-A48C-EDFAEF4864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2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11B36-4027-40C4-8DCE-BAF35EDA8F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06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C80A-3A1D-4729-8203-521221EC89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71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5922-F0A1-406A-BD4C-BAFFD09918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27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B9CA-4E7C-4B3A-A80B-845FEC9806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27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E14F-0AFD-4B01-86D5-86543B9701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51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FFE4-75E8-45B0-9258-991290922E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97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DF559088-F8BC-438B-BE4A-03076BDA34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 smtClean="0"/>
              <a:t>Wärmekraftmaschinen - Dampfmaschine</a:t>
            </a:r>
            <a:endParaRPr lang="de-DE" sz="2800" dirty="0" smtClean="0"/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20" y="3723939"/>
            <a:ext cx="1219200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824288" y="1835621"/>
            <a:ext cx="3960440" cy="2226002"/>
          </a:xfrm>
          <a:prstGeom prst="wedgeEllipseCallout">
            <a:avLst>
              <a:gd name="adj1" fmla="val -59733"/>
              <a:gd name="adj2" fmla="val 5192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1769 erfand James Watt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Arbeitswelt neu und löste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industriell–technische Revolution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aus.</a:t>
            </a:r>
            <a:r>
              <a:rPr lang="de-DE" dirty="0" smtClean="0">
                <a:solidFill>
                  <a:srgbClr val="000000"/>
                </a:solidFill>
              </a:rPr>
              <a:t>…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" name="Picture 2" descr="C:\Users\tiburskije\Desktop\FlippedClassroom Physik\06_Thermodynamik\06_Waermekraftmaschinen\01_Dampfmaschine\heron1_waermekraftmasch_g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1763613"/>
            <a:ext cx="190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burskije\Desktop\FlippedClassroom Physik\06_Thermodynamik\06_Waermekraftmaschinen\01_Dampfmaschine\heron_tempeltuer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" y="4757879"/>
            <a:ext cx="3384376" cy="27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ampfmaschine_sche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4912837"/>
            <a:ext cx="51339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tiburskije\Desktop\FlippedClassroom Physik\06_Thermodynamik\06_Waermekraftmaschinen\01_Dampfmaschine\abb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3" y="5119909"/>
            <a:ext cx="4125761" cy="19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Paul\paul_bu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60" y="5327967"/>
            <a:ext cx="1138511" cy="20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391978" y="5590757"/>
            <a:ext cx="4008374" cy="1429440"/>
          </a:xfrm>
          <a:prstGeom prst="wedgeEllipseCallout">
            <a:avLst>
              <a:gd name="adj1" fmla="val -63286"/>
              <a:gd name="adj2" fmla="val -4092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Die Welt wurde durch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Dampfmaschine immer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kleiner. Danke nur an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„In 80 Tagen um die Welt“!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87984" y="7092205"/>
            <a:ext cx="755967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http://www.dampfmaschinenmuseum-frankenberg.de/verwend.htm</a:t>
            </a:r>
          </a:p>
        </p:txBody>
      </p:sp>
      <p:pic>
        <p:nvPicPr>
          <p:cNvPr id="6146" name="Picture 2" descr="C:\Users\tiburskije\Desktop\FlippedClassroom Physik\06_Thermodynamik\06_Waermekraftmaschinen\01_Dampfmaschine\abb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455640"/>
            <a:ext cx="3309938" cy="21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iburskije\Desktop\FlippedClassroom Physik\06_Thermodynamik\06_Waermekraftmaschinen\01_Dampfmaschine\abb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0" y="3131765"/>
            <a:ext cx="3482455" cy="22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523084" y="1474304"/>
            <a:ext cx="525658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Als Antrieb für Maschinen!</a:t>
            </a:r>
          </a:p>
          <a:p>
            <a:r>
              <a:rPr lang="de-DE" dirty="0" smtClean="0"/>
              <a:t>So wurden aus Manufakturen Fabriken!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519138" y="2570329"/>
            <a:ext cx="4464249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In Bergwerken! Durch die Möglichkeit das Wasser aus Bergwerken abzupumpen </a:t>
            </a:r>
          </a:p>
          <a:p>
            <a:r>
              <a:rPr lang="de-DE" dirty="0" smtClean="0"/>
              <a:t>		konnten tiefere Minen </a:t>
            </a:r>
          </a:p>
          <a:p>
            <a:r>
              <a:rPr lang="de-DE" dirty="0" smtClean="0"/>
              <a:t>		benutzt werden!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434535" y="3985214"/>
            <a:ext cx="3646089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Im Transport! Durch den Einsatz als Antriebsmaschine wurden Schiffe und Lokomotiven </a:t>
            </a:r>
          </a:p>
          <a:p>
            <a:r>
              <a:rPr lang="de-DE" dirty="0" smtClean="0"/>
              <a:t>leistungsfähiger werden!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299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tiburskije\Desktop\FlippedClassroom Physik\06_Thermodynamik\06_Waermekraftmaschinen\01_Dampfmaschine\abb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3" y="5119909"/>
            <a:ext cx="4125761" cy="19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087984" y="7092205"/>
            <a:ext cx="755967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http://www.dampfmaschinenmuseum-frankenberg.de/verwend.htm</a:t>
            </a:r>
          </a:p>
        </p:txBody>
      </p:sp>
      <p:pic>
        <p:nvPicPr>
          <p:cNvPr id="6146" name="Picture 2" descr="C:\Users\tiburskije\Desktop\FlippedClassroom Physik\06_Thermodynamik\06_Waermekraftmaschinen\01_Dampfmaschine\abb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455640"/>
            <a:ext cx="3309938" cy="21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iburskije\Desktop\FlippedClassroom Physik\06_Thermodynamik\06_Waermekraftmaschinen\01_Dampfmaschine\abb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0" y="3131765"/>
            <a:ext cx="3482455" cy="22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523084" y="1474304"/>
            <a:ext cx="525658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Als Antrieb für Maschinen!</a:t>
            </a:r>
          </a:p>
          <a:p>
            <a:r>
              <a:rPr lang="de-DE" dirty="0" smtClean="0"/>
              <a:t>So wurden aus Manufakturen Fabriken!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519138" y="2570329"/>
            <a:ext cx="4464249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In Bergwerken! Durch die Möglichkeit das Wasser aus Bergwerken abzupumpen </a:t>
            </a:r>
          </a:p>
          <a:p>
            <a:r>
              <a:rPr lang="de-DE" dirty="0" smtClean="0"/>
              <a:t>		konnten tiefere Minen </a:t>
            </a:r>
          </a:p>
          <a:p>
            <a:r>
              <a:rPr lang="de-DE" dirty="0" smtClean="0"/>
              <a:t>		benutzt werden!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434535" y="3985214"/>
            <a:ext cx="3646089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Im Transport! Durch den Einsatz als Antriebsmaschine wurden Schiffe und Lokomotiven </a:t>
            </a:r>
          </a:p>
          <a:p>
            <a:r>
              <a:rPr lang="de-DE" dirty="0" smtClean="0"/>
              <a:t>leistungsfähiger werden!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353"/>
              </p:ext>
            </p:extLst>
          </p:nvPr>
        </p:nvGraphicFramePr>
        <p:xfrm>
          <a:off x="503238" y="5423807"/>
          <a:ext cx="4753098" cy="1596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762"/>
                <a:gridCol w="3024336"/>
              </a:tblGrid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im Bergbau: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ab 1780 zur Entwässerung der Tiefschächte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ab 1801 als Zugmaschine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im Eisengewerbe: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ab 1780 als Antriebsmaschine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in der Textilindustrie: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ab 1785 als Antriebsmaschine in Spinnereien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im Transportgewerbe: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ab 1801 im Bau von Dampfwagen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1807 im Bau des ersten Dampfschiffes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1814 im Bau der ersten Lokomotive.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3238" y="35560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Einsatz der Dampfmaschine:</a:t>
            </a:r>
            <a:r>
              <a: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e-DE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67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aul\paul_bu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60" y="5327967"/>
            <a:ext cx="1138511" cy="20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231330" y="5003973"/>
            <a:ext cx="3576326" cy="1656184"/>
          </a:xfrm>
          <a:prstGeom prst="wedgeEllipseCallout">
            <a:avLst>
              <a:gd name="adj1" fmla="val -56895"/>
              <a:gd name="adj2" fmla="val -995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Nächstes Mal geht es mit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den modernen Nachfolgern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der Dampfmaschine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weiter …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171" name="Picture 3" descr="C:\Users\tiburskije\Desktop\FlippedClassroom Physik\06_Thermodynamik\06_Waermekraftmaschinen\02_Otto_Diesel\01_FilmBoxermoto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06" y="1615380"/>
            <a:ext cx="3333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iburskije\Desktop\FlippedClassroom Physik\06_Thermodynamik\06_Waermekraftmaschinen\02_Otto_Diesel\4-Stroke-Engi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1475581"/>
            <a:ext cx="1466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iburskije\Desktop\FlippedClassroom Physik\06_Thermodynamik\06_Waermekraftmaschinen\02_Otto_Diesel\wankel_moto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5316" y="4692985"/>
            <a:ext cx="2448919" cy="27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90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851845"/>
            <a:ext cx="1219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59792" y="1706066"/>
            <a:ext cx="3311350" cy="1643608"/>
          </a:xfrm>
          <a:prstGeom prst="wedgeEllipseCallout">
            <a:avLst>
              <a:gd name="adj1" fmla="val -20139"/>
              <a:gd name="adj2" fmla="val 10116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Seit der Antike funktionieren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kraftumformende Maschinen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nach dem selben Prinzip: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473324" y="3851845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Energieumwandlungen und Energieübertragungen:</a:t>
            </a:r>
            <a:endParaRPr kumimoji="0" 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817093" y="4355902"/>
            <a:ext cx="1327675" cy="78795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24918" y="4355901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81848" y="4377571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51037" y="4355901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609523" y="4582567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7375579" y="4952425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852593" y="4952425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2593" y="4565526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609523" y="4952425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375579" y="4565526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" name="Picture 2" descr="C:\Users\tiburskije\Desktop\FlippedClassroom Physik\06_Thermodynamik\06_Waermekraftmaschinen\01_Dampfmaschine\heron1_waermekraftmasch_g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432495"/>
            <a:ext cx="190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38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851845"/>
            <a:ext cx="1219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59792" y="1432495"/>
            <a:ext cx="3311350" cy="1917179"/>
          </a:xfrm>
          <a:prstGeom prst="wedgeEllipseCallout">
            <a:avLst>
              <a:gd name="adj1" fmla="val -22728"/>
              <a:gd name="adj2" fmla="val 8030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Es wird ein brennbarer Stoff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über die Verbrennung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in mechanische Energie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umgewandelt…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473324" y="3851845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Energieumwandlungen und Energieübertragungen:</a:t>
            </a:r>
            <a:endParaRPr kumimoji="0" 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817093" y="4355902"/>
            <a:ext cx="1327675" cy="78795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24918" y="4355901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</a:t>
            </a:r>
            <a:endParaRPr lang="de-DE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81848" y="4377571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endParaRPr lang="de-DE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51037" y="4355901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609523" y="4582567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7375579" y="4952425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852593" y="4952425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2593" y="4565526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609523" y="4952425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375579" y="4565526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554572" y="4791209"/>
            <a:ext cx="1298021" cy="40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Brennstoff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4981" y="4879963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Feuer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072937" y="4810062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Dampf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820226" y="4810062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Kolben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28" name="Picture 2" descr="C:\Users\tiburskije\Desktop\FlippedClassroom Physik\06_Thermodynamik\06_Waermekraftmaschinen\01_Dampfmaschine\heron1_waermekraftmasch_g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432495"/>
            <a:ext cx="190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27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851845"/>
            <a:ext cx="1219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59792" y="1432495"/>
            <a:ext cx="3311350" cy="1917179"/>
          </a:xfrm>
          <a:prstGeom prst="wedgeEllipseCallout">
            <a:avLst>
              <a:gd name="adj1" fmla="val -22728"/>
              <a:gd name="adj2" fmla="val 8030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Auch wenn die Götter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damit nichts zu tun haben,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kann man sie doch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„benutzen“!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817093" y="6111799"/>
            <a:ext cx="1327675" cy="78795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24918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</a:t>
            </a:r>
            <a:endParaRPr lang="de-DE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81848" y="613346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endParaRPr lang="de-DE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51037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609523" y="6338464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7375579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852593" y="6708322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2593" y="6321423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609523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375579" y="6321423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554572" y="6547106"/>
            <a:ext cx="1298021" cy="40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Brennstoff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4981" y="6635860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Feuer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072937" y="6565959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Dampf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820226" y="6565959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Kolben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tiburskije\Desktop\FlippedClassroom Physik\06_Thermodynamik\06_Waermekraftmaschinen\01_Dampfmaschine\heron_tempeltuer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27" y="1371599"/>
            <a:ext cx="5750832" cy="46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93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851845"/>
            <a:ext cx="1219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817093" y="6111799"/>
            <a:ext cx="1327675" cy="78795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24918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</a:t>
            </a:r>
            <a:endParaRPr lang="de-DE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81848" y="613346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endParaRPr lang="de-DE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51037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609523" y="6338464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7375579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852593" y="6708322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2593" y="6321423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609523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375579" y="6321423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554572" y="6547106"/>
            <a:ext cx="1298021" cy="40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Brennstoff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4981" y="6635860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Feuer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072937" y="6565959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Dampf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820226" y="6565959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Kolben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ampfmaschine_sch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71" y="2339677"/>
            <a:ext cx="6554597" cy="324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59792" y="1432495"/>
            <a:ext cx="3311350" cy="1917179"/>
          </a:xfrm>
          <a:prstGeom prst="wedgeEllipseCallout">
            <a:avLst>
              <a:gd name="adj1" fmla="val -22728"/>
              <a:gd name="adj2" fmla="val 8030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Auch die moderne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Dampfmaschine </a:t>
            </a:r>
            <a:r>
              <a:rPr lang="de-DE" dirty="0" smtClean="0">
                <a:solidFill>
                  <a:srgbClr val="000000"/>
                </a:solidFill>
              </a:rPr>
              <a:t>nutzt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 selbe Prinzip!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9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E:\Paul\paul_bu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776" y="3779837"/>
            <a:ext cx="144204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98" name="Picture 2" descr="dampfmaschine_sch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25" y="1347142"/>
            <a:ext cx="6554597" cy="324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15776" y="2870379"/>
            <a:ext cx="3311350" cy="958590"/>
          </a:xfrm>
          <a:prstGeom prst="wedgeEllipseCallout">
            <a:avLst>
              <a:gd name="adj1" fmla="val -13811"/>
              <a:gd name="adj2" fmla="val 8030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 Dampfmaschinen</a:t>
            </a:r>
            <a:r>
              <a:rPr lang="de-DE" dirty="0" smtClean="0">
                <a:solidFill>
                  <a:srgbClr val="000000"/>
                </a:solidFill>
              </a:rPr>
              <a:t>-Prinzip!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727944" y="4427909"/>
            <a:ext cx="8352681" cy="289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Arbeitsweise:</a:t>
            </a:r>
            <a:endParaRPr lang="de-DE" sz="1400" dirty="0"/>
          </a:p>
          <a:p>
            <a:r>
              <a:rPr lang="de-DE" sz="1400" dirty="0"/>
              <a:t> </a:t>
            </a:r>
          </a:p>
          <a:p>
            <a:r>
              <a:rPr lang="de-DE" sz="1400" dirty="0"/>
              <a:t>• Wasserdampf (dunkel auf der Skizze) strömt unter Druck in einen Teil des Zylinders. </a:t>
            </a:r>
          </a:p>
          <a:p>
            <a:r>
              <a:rPr lang="de-DE" sz="1400" dirty="0"/>
              <a:t>• Der hohe Druck bewegt nun den Kolben zu der Seite mit dem geringeren Druck </a:t>
            </a:r>
          </a:p>
          <a:p>
            <a:r>
              <a:rPr lang="de-DE" sz="1400" dirty="0"/>
              <a:t>  (dort, wo ein Dampfaustritt möglich ist). </a:t>
            </a:r>
          </a:p>
          <a:p>
            <a:r>
              <a:rPr lang="de-DE" sz="1400" dirty="0"/>
              <a:t>• Durch die Bewegung des Kolbens, der Kolbenstange, der Pleuelstange und der</a:t>
            </a:r>
          </a:p>
          <a:p>
            <a:r>
              <a:rPr lang="de-DE" sz="1400" dirty="0"/>
              <a:t>  Kurbelwelle, verändern auch Exzenter, Schieber und Schieberstange ihre Position. </a:t>
            </a:r>
          </a:p>
          <a:p>
            <a:r>
              <a:rPr lang="de-DE" sz="1400" dirty="0"/>
              <a:t>• Ändert der Schieber seine Position, ändert sich auch der Weg des „frischen“ Dampfes </a:t>
            </a:r>
          </a:p>
          <a:p>
            <a:r>
              <a:rPr lang="de-DE" sz="1400" dirty="0"/>
              <a:t>• So bewegt sich der Kolben innerhalb des Zylinders hin und her </a:t>
            </a:r>
          </a:p>
          <a:p>
            <a:r>
              <a:rPr lang="de-DE" sz="1400" dirty="0"/>
              <a:t>• Die Bewegungen des Kolbens, der Kolbenstange und der Pleuelsange sind unregelmäßig, aber periodisch. </a:t>
            </a:r>
          </a:p>
          <a:p>
            <a:r>
              <a:rPr lang="de-DE" sz="1400" dirty="0"/>
              <a:t> </a:t>
            </a:r>
          </a:p>
          <a:p>
            <a:r>
              <a:rPr lang="de-DE" sz="1400" dirty="0"/>
              <a:t>Das </a:t>
            </a:r>
            <a:r>
              <a:rPr lang="de-DE" sz="1400" b="1" dirty="0"/>
              <a:t>Schwungrad</a:t>
            </a:r>
            <a:r>
              <a:rPr lang="de-DE" sz="1400" dirty="0"/>
              <a:t> verhindert extremes kurzeitiges Ansteigen der Geschwindigkeit und sorgt somit für einen ruhigen Lauf der Maschine.</a:t>
            </a:r>
          </a:p>
        </p:txBody>
      </p:sp>
    </p:spTree>
    <p:extLst>
      <p:ext uri="{BB962C8B-B14F-4D97-AF65-F5344CB8AC3E}">
        <p14:creationId xmlns:p14="http://schemas.microsoft.com/office/powerpoint/2010/main" val="374886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aul\paul_bu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776" y="3779837"/>
            <a:ext cx="144204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98" name="Picture 2" descr="dampfmaschine_sch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25" y="1347142"/>
            <a:ext cx="6554597" cy="324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15776" y="2870379"/>
            <a:ext cx="3311350" cy="958590"/>
          </a:xfrm>
          <a:prstGeom prst="wedgeEllipseCallout">
            <a:avLst>
              <a:gd name="adj1" fmla="val -13811"/>
              <a:gd name="adj2" fmla="val 8030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So kann man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Dampfmaschinen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lenken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871451" y="4890155"/>
            <a:ext cx="8209173" cy="10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Steuerung:</a:t>
            </a:r>
            <a:endParaRPr lang="de-DE" sz="1400" dirty="0"/>
          </a:p>
          <a:p>
            <a:r>
              <a:rPr lang="de-DE" sz="1400" dirty="0"/>
              <a:t> </a:t>
            </a:r>
          </a:p>
          <a:p>
            <a:r>
              <a:rPr lang="de-DE" sz="1400" dirty="0"/>
              <a:t>• Steuerung erfolgt durch die Änderung der Fülldauer (Druck): </a:t>
            </a:r>
          </a:p>
          <a:p>
            <a:r>
              <a:rPr lang="de-DE" sz="1400" dirty="0"/>
              <a:t>- Zunehmende Füllungsdauer → Steigerung der Leistung und Abnahme des Wirkungsgrades </a:t>
            </a:r>
            <a:r>
              <a:rPr lang="de-DE" sz="1400" dirty="0" smtClean="0"/>
              <a:t>η</a:t>
            </a:r>
            <a:endParaRPr lang="de-DE" sz="1400" dirty="0"/>
          </a:p>
          <a:p>
            <a:r>
              <a:rPr lang="de-DE" sz="1400" dirty="0"/>
              <a:t>- Abnehmende Füllungsdauer → Minderung der Leistung und Zunahme des Wirkungsgrades η</a:t>
            </a:r>
          </a:p>
        </p:txBody>
      </p:sp>
    </p:spTree>
    <p:extLst>
      <p:ext uri="{BB962C8B-B14F-4D97-AF65-F5344CB8AC3E}">
        <p14:creationId xmlns:p14="http://schemas.microsoft.com/office/powerpoint/2010/main" val="188576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aul\paul_bu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60" y="5327967"/>
            <a:ext cx="1138511" cy="20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391978" y="5590758"/>
            <a:ext cx="3576326" cy="958590"/>
          </a:xfrm>
          <a:prstGeom prst="wedgeEllipseCallout">
            <a:avLst>
              <a:gd name="adj1" fmla="val -63286"/>
              <a:gd name="adj2" fmla="val -4092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Wozu wurde die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Dampfmaschine eingesetzt?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87984" y="7092205"/>
            <a:ext cx="755967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http://www.dampfmaschinenmuseum-frankenberg.de/verwend.htm</a:t>
            </a:r>
          </a:p>
        </p:txBody>
      </p:sp>
      <p:pic>
        <p:nvPicPr>
          <p:cNvPr id="6146" name="Picture 2" descr="C:\Users\tiburskije\Desktop\FlippedClassroom Physik\06_Thermodynamik\06_Waermekraftmaschinen\01_Dampfmaschine\abb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455640"/>
            <a:ext cx="3309938" cy="21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523084" y="1474304"/>
            <a:ext cx="525658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Als Antrieb für Maschinen!</a:t>
            </a:r>
          </a:p>
          <a:p>
            <a:r>
              <a:rPr lang="de-DE" dirty="0" smtClean="0"/>
              <a:t>So wurden aus Manufakturen Fabriken!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919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aul\paul_bu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60" y="5327967"/>
            <a:ext cx="1138511" cy="20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- Dampfmaschine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391978" y="5590758"/>
            <a:ext cx="3576326" cy="958590"/>
          </a:xfrm>
          <a:prstGeom prst="wedgeEllipseCallout">
            <a:avLst>
              <a:gd name="adj1" fmla="val -63286"/>
              <a:gd name="adj2" fmla="val -4092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err="1" smtClean="0">
                <a:solidFill>
                  <a:srgbClr val="000000"/>
                </a:solidFill>
              </a:rPr>
              <a:t>Saugermotor</a:t>
            </a:r>
            <a:r>
              <a:rPr lang="de-DE" dirty="0" smtClean="0">
                <a:solidFill>
                  <a:srgbClr val="000000"/>
                </a:solidFill>
              </a:rPr>
              <a:t>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87984" y="7092205"/>
            <a:ext cx="7559675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http://www.dampfmaschinenmuseum-frankenberg.de/verwend.htm</a:t>
            </a:r>
          </a:p>
        </p:txBody>
      </p:sp>
      <p:pic>
        <p:nvPicPr>
          <p:cNvPr id="6146" name="Picture 2" descr="C:\Users\tiburskije\Desktop\FlippedClassroom Physik\06_Thermodynamik\06_Waermekraftmaschinen\01_Dampfmaschine\abb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455640"/>
            <a:ext cx="3309938" cy="21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iburskije\Desktop\FlippedClassroom Physik\06_Thermodynamik\06_Waermekraftmaschinen\01_Dampfmaschine\abb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0" y="3131765"/>
            <a:ext cx="3482455" cy="22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523084" y="1474304"/>
            <a:ext cx="525658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Als Antrieb für Maschinen!</a:t>
            </a:r>
          </a:p>
          <a:p>
            <a:r>
              <a:rPr lang="de-DE" dirty="0" smtClean="0"/>
              <a:t>So wurden aus Manufakturen Fabriken!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519138" y="2570329"/>
            <a:ext cx="4464249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In Bergwerken! Durch die Möglichkeit das Wasser aus Bergwerken abzupumpen </a:t>
            </a:r>
          </a:p>
          <a:p>
            <a:r>
              <a:rPr lang="de-DE" dirty="0" smtClean="0"/>
              <a:t>		konnten tiefere Minen </a:t>
            </a:r>
          </a:p>
          <a:p>
            <a:r>
              <a:rPr lang="de-DE" dirty="0" smtClean="0"/>
              <a:t>		benutzt werden!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377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Benutzerdefiniert</PresentationFormat>
  <Paragraphs>151</Paragraphs>
  <Slides>12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Physik?</dc:title>
  <dc:creator>Jens Tiburski</dc:creator>
  <cp:lastModifiedBy>tiburskije</cp:lastModifiedBy>
  <cp:revision>177</cp:revision>
  <cp:lastPrinted>1601-01-01T00:00:00Z</cp:lastPrinted>
  <dcterms:created xsi:type="dcterms:W3CDTF">2015-08-24T10:17:07Z</dcterms:created>
  <dcterms:modified xsi:type="dcterms:W3CDTF">2016-04-12T08:57:00Z</dcterms:modified>
</cp:coreProperties>
</file>