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sldIdLst>
    <p:sldId id="258" r:id="rId2"/>
    <p:sldId id="275" r:id="rId3"/>
    <p:sldId id="273" r:id="rId4"/>
    <p:sldId id="274" r:id="rId5"/>
    <p:sldId id="276" r:id="rId6"/>
    <p:sldId id="277" r:id="rId7"/>
    <p:sldId id="263" r:id="rId8"/>
    <p:sldId id="278" r:id="rId9"/>
    <p:sldId id="272" r:id="rId10"/>
    <p:sldId id="279" r:id="rId11"/>
    <p:sldId id="280" r:id="rId12"/>
    <p:sldId id="257" r:id="rId13"/>
    <p:sldId id="268" r:id="rId14"/>
    <p:sldId id="271" r:id="rId15"/>
    <p:sldId id="270" r:id="rId16"/>
    <p:sldId id="269" r:id="rId17"/>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SimSun" pitchFamily="2"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SimSun" pitchFamily="2"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SimSun" pitchFamily="2"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SimSun" pitchFamily="2"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SimSun" pitchFamily="2" charset="-122"/>
        <a:cs typeface="+mn-cs"/>
      </a:defRPr>
    </a:lvl5pPr>
    <a:lvl6pPr marL="2286000" algn="l" defTabSz="914400" rtl="0" eaLnBrk="1" latinLnBrk="0" hangingPunct="1">
      <a:defRPr kern="1200">
        <a:solidFill>
          <a:schemeClr val="tx1"/>
        </a:solidFill>
        <a:latin typeface="Arial" charset="0"/>
        <a:ea typeface="SimSun" pitchFamily="2" charset="-122"/>
        <a:cs typeface="+mn-cs"/>
      </a:defRPr>
    </a:lvl6pPr>
    <a:lvl7pPr marL="2743200" algn="l" defTabSz="914400" rtl="0" eaLnBrk="1" latinLnBrk="0" hangingPunct="1">
      <a:defRPr kern="1200">
        <a:solidFill>
          <a:schemeClr val="tx1"/>
        </a:solidFill>
        <a:latin typeface="Arial" charset="0"/>
        <a:ea typeface="SimSun" pitchFamily="2" charset="-122"/>
        <a:cs typeface="+mn-cs"/>
      </a:defRPr>
    </a:lvl7pPr>
    <a:lvl8pPr marL="3200400" algn="l" defTabSz="914400" rtl="0" eaLnBrk="1" latinLnBrk="0" hangingPunct="1">
      <a:defRPr kern="1200">
        <a:solidFill>
          <a:schemeClr val="tx1"/>
        </a:solidFill>
        <a:latin typeface="Arial" charset="0"/>
        <a:ea typeface="SimSun" pitchFamily="2" charset="-122"/>
        <a:cs typeface="+mn-cs"/>
      </a:defRPr>
    </a:lvl8pPr>
    <a:lvl9pPr marL="3657600" algn="l" defTabSz="914400" rtl="0" eaLnBrk="1" latinLnBrk="0" hangingPunct="1">
      <a:defRPr kern="1200">
        <a:solidFill>
          <a:schemeClr val="tx1"/>
        </a:solidFill>
        <a:latin typeface="Arial"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99"/>
    <a:srgbClr val="EB6247"/>
    <a:srgbClr val="E742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276" y="-10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de-DE" noProof="0" smtClean="0"/>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de-DE"/>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de-DE"/>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de-DE"/>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fld id="{C03BFF58-779B-4150-ACF3-E5DDC54995DD}" type="slidenum">
              <a:rPr lang="de-DE"/>
              <a:pPr>
                <a:defRPr/>
              </a:pPr>
              <a:t>‹Nr.›</a:t>
            </a:fld>
            <a:endParaRPr lang="de-DE"/>
          </a:p>
        </p:txBody>
      </p:sp>
    </p:spTree>
    <p:extLst>
      <p:ext uri="{BB962C8B-B14F-4D97-AF65-F5344CB8AC3E}">
        <p14:creationId xmlns:p14="http://schemas.microsoft.com/office/powerpoint/2010/main" val="335437509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SimSun" pitchFamily="2" charset="-122"/>
              </a:defRPr>
            </a:lvl1pPr>
            <a:lvl2pPr eaLnBrk="0">
              <a:tabLst>
                <a:tab pos="723900" algn="l"/>
                <a:tab pos="1447800" algn="l"/>
                <a:tab pos="2171700" algn="l"/>
                <a:tab pos="2895600" algn="l"/>
              </a:tabLst>
              <a:defRPr>
                <a:solidFill>
                  <a:schemeClr val="tx1"/>
                </a:solidFill>
                <a:latin typeface="Arial" charset="0"/>
                <a:ea typeface="SimSun" pitchFamily="2" charset="-122"/>
              </a:defRPr>
            </a:lvl2pPr>
            <a:lvl3pPr eaLnBrk="0">
              <a:tabLst>
                <a:tab pos="723900" algn="l"/>
                <a:tab pos="1447800" algn="l"/>
                <a:tab pos="2171700" algn="l"/>
                <a:tab pos="2895600" algn="l"/>
              </a:tabLst>
              <a:defRPr>
                <a:solidFill>
                  <a:schemeClr val="tx1"/>
                </a:solidFill>
                <a:latin typeface="Arial" charset="0"/>
                <a:ea typeface="SimSun" pitchFamily="2" charset="-122"/>
              </a:defRPr>
            </a:lvl3pPr>
            <a:lvl4pPr eaLnBrk="0">
              <a:tabLst>
                <a:tab pos="723900" algn="l"/>
                <a:tab pos="1447800" algn="l"/>
                <a:tab pos="2171700" algn="l"/>
                <a:tab pos="2895600" algn="l"/>
              </a:tabLst>
              <a:defRPr>
                <a:solidFill>
                  <a:schemeClr val="tx1"/>
                </a:solidFill>
                <a:latin typeface="Arial" charset="0"/>
                <a:ea typeface="SimSun" pitchFamily="2" charset="-122"/>
              </a:defRPr>
            </a:lvl4pPr>
            <a:lvl5pPr eaLnBrk="0">
              <a:tabLst>
                <a:tab pos="723900" algn="l"/>
                <a:tab pos="1447800" algn="l"/>
                <a:tab pos="2171700" algn="l"/>
                <a:tab pos="2895600" algn="l"/>
              </a:tabLst>
              <a:defRPr>
                <a:solidFill>
                  <a:schemeClr val="tx1"/>
                </a:solidFill>
                <a:latin typeface="Arial" charset="0"/>
                <a:ea typeface="SimSun"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9pPr>
          </a:lstStyle>
          <a:p>
            <a:pPr eaLnBrk="1">
              <a:buFont typeface="Times New Roman" pitchFamily="18" charset="0"/>
              <a:buNone/>
            </a:pPr>
            <a:fld id="{BC2314A9-45C3-465F-B9F8-0A79E0840200}" type="slidenum">
              <a:rPr lang="de-DE" smtClean="0">
                <a:solidFill>
                  <a:srgbClr val="000000"/>
                </a:solidFill>
                <a:latin typeface="Times New Roman" pitchFamily="18" charset="0"/>
              </a:rPr>
              <a:pPr eaLnBrk="1">
                <a:buFont typeface="Times New Roman" pitchFamily="18" charset="0"/>
                <a:buNone/>
              </a:pPr>
              <a:t>1</a:t>
            </a:fld>
            <a:endParaRPr lang="de-DE" smtClean="0">
              <a:solidFill>
                <a:srgbClr val="000000"/>
              </a:solidFill>
              <a:latin typeface="Times New Roman" pitchFamily="18" charset="0"/>
            </a:endParaRPr>
          </a:p>
        </p:txBody>
      </p:sp>
      <p:sp>
        <p:nvSpPr>
          <p:cNvPr id="194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SimSun" pitchFamily="2" charset="-122"/>
              </a:defRPr>
            </a:lvl1pPr>
            <a:lvl2pPr eaLnBrk="0">
              <a:tabLst>
                <a:tab pos="723900" algn="l"/>
                <a:tab pos="1447800" algn="l"/>
                <a:tab pos="2171700" algn="l"/>
                <a:tab pos="2895600" algn="l"/>
              </a:tabLst>
              <a:defRPr>
                <a:solidFill>
                  <a:schemeClr val="tx1"/>
                </a:solidFill>
                <a:latin typeface="Arial" charset="0"/>
                <a:ea typeface="SimSun" pitchFamily="2" charset="-122"/>
              </a:defRPr>
            </a:lvl2pPr>
            <a:lvl3pPr eaLnBrk="0">
              <a:tabLst>
                <a:tab pos="723900" algn="l"/>
                <a:tab pos="1447800" algn="l"/>
                <a:tab pos="2171700" algn="l"/>
                <a:tab pos="2895600" algn="l"/>
              </a:tabLst>
              <a:defRPr>
                <a:solidFill>
                  <a:schemeClr val="tx1"/>
                </a:solidFill>
                <a:latin typeface="Arial" charset="0"/>
                <a:ea typeface="SimSun" pitchFamily="2" charset="-122"/>
              </a:defRPr>
            </a:lvl3pPr>
            <a:lvl4pPr eaLnBrk="0">
              <a:tabLst>
                <a:tab pos="723900" algn="l"/>
                <a:tab pos="1447800" algn="l"/>
                <a:tab pos="2171700" algn="l"/>
                <a:tab pos="2895600" algn="l"/>
              </a:tabLst>
              <a:defRPr>
                <a:solidFill>
                  <a:schemeClr val="tx1"/>
                </a:solidFill>
                <a:latin typeface="Arial" charset="0"/>
                <a:ea typeface="SimSun" pitchFamily="2" charset="-122"/>
              </a:defRPr>
            </a:lvl4pPr>
            <a:lvl5pPr eaLnBrk="0">
              <a:tabLst>
                <a:tab pos="723900" algn="l"/>
                <a:tab pos="1447800" algn="l"/>
                <a:tab pos="2171700" algn="l"/>
                <a:tab pos="2895600" algn="l"/>
              </a:tabLst>
              <a:defRPr>
                <a:solidFill>
                  <a:schemeClr val="tx1"/>
                </a:solidFill>
                <a:latin typeface="Arial" charset="0"/>
                <a:ea typeface="SimSun"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9pPr>
          </a:lstStyle>
          <a:p>
            <a:pPr eaLnBrk="1">
              <a:buFont typeface="Times New Roman" pitchFamily="18" charset="0"/>
              <a:buNone/>
            </a:pPr>
            <a:fld id="{BC2314A9-45C3-465F-B9F8-0A79E0840200}" type="slidenum">
              <a:rPr lang="de-DE" smtClean="0">
                <a:solidFill>
                  <a:srgbClr val="000000"/>
                </a:solidFill>
                <a:latin typeface="Times New Roman" pitchFamily="18" charset="0"/>
              </a:rPr>
              <a:pPr eaLnBrk="1">
                <a:buFont typeface="Times New Roman" pitchFamily="18" charset="0"/>
                <a:buNone/>
              </a:pPr>
              <a:t>10</a:t>
            </a:fld>
            <a:endParaRPr lang="de-DE" smtClean="0">
              <a:solidFill>
                <a:srgbClr val="000000"/>
              </a:solidFill>
              <a:latin typeface="Times New Roman" pitchFamily="18" charset="0"/>
            </a:endParaRPr>
          </a:p>
        </p:txBody>
      </p:sp>
      <p:sp>
        <p:nvSpPr>
          <p:cNvPr id="194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SimSun" pitchFamily="2" charset="-122"/>
              </a:defRPr>
            </a:lvl1pPr>
            <a:lvl2pPr eaLnBrk="0">
              <a:tabLst>
                <a:tab pos="723900" algn="l"/>
                <a:tab pos="1447800" algn="l"/>
                <a:tab pos="2171700" algn="l"/>
                <a:tab pos="2895600" algn="l"/>
              </a:tabLst>
              <a:defRPr>
                <a:solidFill>
                  <a:schemeClr val="tx1"/>
                </a:solidFill>
                <a:latin typeface="Arial" charset="0"/>
                <a:ea typeface="SimSun" pitchFamily="2" charset="-122"/>
              </a:defRPr>
            </a:lvl2pPr>
            <a:lvl3pPr eaLnBrk="0">
              <a:tabLst>
                <a:tab pos="723900" algn="l"/>
                <a:tab pos="1447800" algn="l"/>
                <a:tab pos="2171700" algn="l"/>
                <a:tab pos="2895600" algn="l"/>
              </a:tabLst>
              <a:defRPr>
                <a:solidFill>
                  <a:schemeClr val="tx1"/>
                </a:solidFill>
                <a:latin typeface="Arial" charset="0"/>
                <a:ea typeface="SimSun" pitchFamily="2" charset="-122"/>
              </a:defRPr>
            </a:lvl3pPr>
            <a:lvl4pPr eaLnBrk="0">
              <a:tabLst>
                <a:tab pos="723900" algn="l"/>
                <a:tab pos="1447800" algn="l"/>
                <a:tab pos="2171700" algn="l"/>
                <a:tab pos="2895600" algn="l"/>
              </a:tabLst>
              <a:defRPr>
                <a:solidFill>
                  <a:schemeClr val="tx1"/>
                </a:solidFill>
                <a:latin typeface="Arial" charset="0"/>
                <a:ea typeface="SimSun" pitchFamily="2" charset="-122"/>
              </a:defRPr>
            </a:lvl4pPr>
            <a:lvl5pPr eaLnBrk="0">
              <a:tabLst>
                <a:tab pos="723900" algn="l"/>
                <a:tab pos="1447800" algn="l"/>
                <a:tab pos="2171700" algn="l"/>
                <a:tab pos="2895600" algn="l"/>
              </a:tabLst>
              <a:defRPr>
                <a:solidFill>
                  <a:schemeClr val="tx1"/>
                </a:solidFill>
                <a:latin typeface="Arial" charset="0"/>
                <a:ea typeface="SimSun"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9pPr>
          </a:lstStyle>
          <a:p>
            <a:pPr eaLnBrk="1">
              <a:buFont typeface="Times New Roman" pitchFamily="18" charset="0"/>
              <a:buNone/>
            </a:pPr>
            <a:fld id="{BC2314A9-45C3-465F-B9F8-0A79E0840200}" type="slidenum">
              <a:rPr lang="de-DE" smtClean="0">
                <a:solidFill>
                  <a:srgbClr val="000000"/>
                </a:solidFill>
                <a:latin typeface="Times New Roman" pitchFamily="18" charset="0"/>
              </a:rPr>
              <a:pPr eaLnBrk="1">
                <a:buFont typeface="Times New Roman" pitchFamily="18" charset="0"/>
                <a:buNone/>
              </a:pPr>
              <a:t>11</a:t>
            </a:fld>
            <a:endParaRPr lang="de-DE" smtClean="0">
              <a:solidFill>
                <a:srgbClr val="000000"/>
              </a:solidFill>
              <a:latin typeface="Times New Roman" pitchFamily="18" charset="0"/>
            </a:endParaRPr>
          </a:p>
        </p:txBody>
      </p:sp>
      <p:sp>
        <p:nvSpPr>
          <p:cNvPr id="194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SimSun" pitchFamily="2" charset="-122"/>
              </a:defRPr>
            </a:lvl1pPr>
            <a:lvl2pPr eaLnBrk="0">
              <a:tabLst>
                <a:tab pos="723900" algn="l"/>
                <a:tab pos="1447800" algn="l"/>
                <a:tab pos="2171700" algn="l"/>
                <a:tab pos="2895600" algn="l"/>
              </a:tabLst>
              <a:defRPr>
                <a:solidFill>
                  <a:schemeClr val="tx1"/>
                </a:solidFill>
                <a:latin typeface="Arial" charset="0"/>
                <a:ea typeface="SimSun" pitchFamily="2" charset="-122"/>
              </a:defRPr>
            </a:lvl2pPr>
            <a:lvl3pPr eaLnBrk="0">
              <a:tabLst>
                <a:tab pos="723900" algn="l"/>
                <a:tab pos="1447800" algn="l"/>
                <a:tab pos="2171700" algn="l"/>
                <a:tab pos="2895600" algn="l"/>
              </a:tabLst>
              <a:defRPr>
                <a:solidFill>
                  <a:schemeClr val="tx1"/>
                </a:solidFill>
                <a:latin typeface="Arial" charset="0"/>
                <a:ea typeface="SimSun" pitchFamily="2" charset="-122"/>
              </a:defRPr>
            </a:lvl3pPr>
            <a:lvl4pPr eaLnBrk="0">
              <a:tabLst>
                <a:tab pos="723900" algn="l"/>
                <a:tab pos="1447800" algn="l"/>
                <a:tab pos="2171700" algn="l"/>
                <a:tab pos="2895600" algn="l"/>
              </a:tabLst>
              <a:defRPr>
                <a:solidFill>
                  <a:schemeClr val="tx1"/>
                </a:solidFill>
                <a:latin typeface="Arial" charset="0"/>
                <a:ea typeface="SimSun" pitchFamily="2" charset="-122"/>
              </a:defRPr>
            </a:lvl4pPr>
            <a:lvl5pPr eaLnBrk="0">
              <a:tabLst>
                <a:tab pos="723900" algn="l"/>
                <a:tab pos="1447800" algn="l"/>
                <a:tab pos="2171700" algn="l"/>
                <a:tab pos="2895600" algn="l"/>
              </a:tabLst>
              <a:defRPr>
                <a:solidFill>
                  <a:schemeClr val="tx1"/>
                </a:solidFill>
                <a:latin typeface="Arial" charset="0"/>
                <a:ea typeface="SimSun"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9pPr>
          </a:lstStyle>
          <a:p>
            <a:pPr eaLnBrk="1">
              <a:buFont typeface="Times New Roman" pitchFamily="18" charset="0"/>
              <a:buNone/>
            </a:pPr>
            <a:fld id="{CE0522B5-DF14-4963-AA32-3EC9C5DFA2CF}" type="slidenum">
              <a:rPr lang="de-DE" smtClean="0">
                <a:solidFill>
                  <a:srgbClr val="000000"/>
                </a:solidFill>
                <a:latin typeface="Times New Roman" pitchFamily="18" charset="0"/>
              </a:rPr>
              <a:pPr eaLnBrk="1">
                <a:buFont typeface="Times New Roman" pitchFamily="18" charset="0"/>
                <a:buNone/>
              </a:pPr>
              <a:t>12</a:t>
            </a:fld>
            <a:endParaRPr lang="de-DE" smtClean="0">
              <a:solidFill>
                <a:srgbClr val="000000"/>
              </a:solidFill>
              <a:latin typeface="Times New Roman" pitchFamily="18" charset="0"/>
            </a:endParaRPr>
          </a:p>
        </p:txBody>
      </p:sp>
      <p:sp>
        <p:nvSpPr>
          <p:cNvPr id="2048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SimSun" pitchFamily="2" charset="-122"/>
              </a:defRPr>
            </a:lvl1pPr>
            <a:lvl2pPr eaLnBrk="0">
              <a:tabLst>
                <a:tab pos="723900" algn="l"/>
                <a:tab pos="1447800" algn="l"/>
                <a:tab pos="2171700" algn="l"/>
                <a:tab pos="2895600" algn="l"/>
              </a:tabLst>
              <a:defRPr>
                <a:solidFill>
                  <a:schemeClr val="tx1"/>
                </a:solidFill>
                <a:latin typeface="Arial" charset="0"/>
                <a:ea typeface="SimSun" pitchFamily="2" charset="-122"/>
              </a:defRPr>
            </a:lvl2pPr>
            <a:lvl3pPr eaLnBrk="0">
              <a:tabLst>
                <a:tab pos="723900" algn="l"/>
                <a:tab pos="1447800" algn="l"/>
                <a:tab pos="2171700" algn="l"/>
                <a:tab pos="2895600" algn="l"/>
              </a:tabLst>
              <a:defRPr>
                <a:solidFill>
                  <a:schemeClr val="tx1"/>
                </a:solidFill>
                <a:latin typeface="Arial" charset="0"/>
                <a:ea typeface="SimSun" pitchFamily="2" charset="-122"/>
              </a:defRPr>
            </a:lvl3pPr>
            <a:lvl4pPr eaLnBrk="0">
              <a:tabLst>
                <a:tab pos="723900" algn="l"/>
                <a:tab pos="1447800" algn="l"/>
                <a:tab pos="2171700" algn="l"/>
                <a:tab pos="2895600" algn="l"/>
              </a:tabLst>
              <a:defRPr>
                <a:solidFill>
                  <a:schemeClr val="tx1"/>
                </a:solidFill>
                <a:latin typeface="Arial" charset="0"/>
                <a:ea typeface="SimSun" pitchFamily="2" charset="-122"/>
              </a:defRPr>
            </a:lvl4pPr>
            <a:lvl5pPr eaLnBrk="0">
              <a:tabLst>
                <a:tab pos="723900" algn="l"/>
                <a:tab pos="1447800" algn="l"/>
                <a:tab pos="2171700" algn="l"/>
                <a:tab pos="2895600" algn="l"/>
              </a:tabLst>
              <a:defRPr>
                <a:solidFill>
                  <a:schemeClr val="tx1"/>
                </a:solidFill>
                <a:latin typeface="Arial" charset="0"/>
                <a:ea typeface="SimSun"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9pPr>
          </a:lstStyle>
          <a:p>
            <a:pPr eaLnBrk="1">
              <a:buFont typeface="Times New Roman" pitchFamily="18" charset="0"/>
              <a:buNone/>
            </a:pPr>
            <a:fld id="{F04E4A47-3AEC-4F72-B9DB-B55891CF267D}" type="slidenum">
              <a:rPr lang="de-DE" smtClean="0">
                <a:solidFill>
                  <a:srgbClr val="000000"/>
                </a:solidFill>
                <a:latin typeface="Times New Roman" pitchFamily="18" charset="0"/>
              </a:rPr>
              <a:pPr eaLnBrk="1">
                <a:buFont typeface="Times New Roman" pitchFamily="18" charset="0"/>
                <a:buNone/>
              </a:pPr>
              <a:t>13</a:t>
            </a:fld>
            <a:endParaRPr lang="de-DE" smtClean="0">
              <a:solidFill>
                <a:srgbClr val="000000"/>
              </a:solidFill>
              <a:latin typeface="Times New Roman" pitchFamily="18" charset="0"/>
            </a:endParaRPr>
          </a:p>
        </p:txBody>
      </p:sp>
      <p:sp>
        <p:nvSpPr>
          <p:cNvPr id="3481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SimSun" pitchFamily="2" charset="-122"/>
              </a:defRPr>
            </a:lvl1pPr>
            <a:lvl2pPr eaLnBrk="0">
              <a:tabLst>
                <a:tab pos="723900" algn="l"/>
                <a:tab pos="1447800" algn="l"/>
                <a:tab pos="2171700" algn="l"/>
                <a:tab pos="2895600" algn="l"/>
              </a:tabLst>
              <a:defRPr>
                <a:solidFill>
                  <a:schemeClr val="tx1"/>
                </a:solidFill>
                <a:latin typeface="Arial" charset="0"/>
                <a:ea typeface="SimSun" pitchFamily="2" charset="-122"/>
              </a:defRPr>
            </a:lvl2pPr>
            <a:lvl3pPr eaLnBrk="0">
              <a:tabLst>
                <a:tab pos="723900" algn="l"/>
                <a:tab pos="1447800" algn="l"/>
                <a:tab pos="2171700" algn="l"/>
                <a:tab pos="2895600" algn="l"/>
              </a:tabLst>
              <a:defRPr>
                <a:solidFill>
                  <a:schemeClr val="tx1"/>
                </a:solidFill>
                <a:latin typeface="Arial" charset="0"/>
                <a:ea typeface="SimSun" pitchFamily="2" charset="-122"/>
              </a:defRPr>
            </a:lvl3pPr>
            <a:lvl4pPr eaLnBrk="0">
              <a:tabLst>
                <a:tab pos="723900" algn="l"/>
                <a:tab pos="1447800" algn="l"/>
                <a:tab pos="2171700" algn="l"/>
                <a:tab pos="2895600" algn="l"/>
              </a:tabLst>
              <a:defRPr>
                <a:solidFill>
                  <a:schemeClr val="tx1"/>
                </a:solidFill>
                <a:latin typeface="Arial" charset="0"/>
                <a:ea typeface="SimSun" pitchFamily="2" charset="-122"/>
              </a:defRPr>
            </a:lvl4pPr>
            <a:lvl5pPr eaLnBrk="0">
              <a:tabLst>
                <a:tab pos="723900" algn="l"/>
                <a:tab pos="1447800" algn="l"/>
                <a:tab pos="2171700" algn="l"/>
                <a:tab pos="2895600" algn="l"/>
              </a:tabLst>
              <a:defRPr>
                <a:solidFill>
                  <a:schemeClr val="tx1"/>
                </a:solidFill>
                <a:latin typeface="Arial" charset="0"/>
                <a:ea typeface="SimSun"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9pPr>
          </a:lstStyle>
          <a:p>
            <a:pPr eaLnBrk="1">
              <a:buFont typeface="Times New Roman" pitchFamily="18" charset="0"/>
              <a:buNone/>
            </a:pPr>
            <a:fld id="{F04E4A47-3AEC-4F72-B9DB-B55891CF267D}" type="slidenum">
              <a:rPr lang="de-DE" smtClean="0">
                <a:solidFill>
                  <a:srgbClr val="000000"/>
                </a:solidFill>
                <a:latin typeface="Times New Roman" pitchFamily="18" charset="0"/>
              </a:rPr>
              <a:pPr eaLnBrk="1">
                <a:buFont typeface="Times New Roman" pitchFamily="18" charset="0"/>
                <a:buNone/>
              </a:pPr>
              <a:t>14</a:t>
            </a:fld>
            <a:endParaRPr lang="de-DE" smtClean="0">
              <a:solidFill>
                <a:srgbClr val="000000"/>
              </a:solidFill>
              <a:latin typeface="Times New Roman" pitchFamily="18" charset="0"/>
            </a:endParaRPr>
          </a:p>
        </p:txBody>
      </p:sp>
      <p:sp>
        <p:nvSpPr>
          <p:cNvPr id="3481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SimSun" pitchFamily="2" charset="-122"/>
              </a:defRPr>
            </a:lvl1pPr>
            <a:lvl2pPr eaLnBrk="0">
              <a:tabLst>
                <a:tab pos="723900" algn="l"/>
                <a:tab pos="1447800" algn="l"/>
                <a:tab pos="2171700" algn="l"/>
                <a:tab pos="2895600" algn="l"/>
              </a:tabLst>
              <a:defRPr>
                <a:solidFill>
                  <a:schemeClr val="tx1"/>
                </a:solidFill>
                <a:latin typeface="Arial" charset="0"/>
                <a:ea typeface="SimSun" pitchFamily="2" charset="-122"/>
              </a:defRPr>
            </a:lvl2pPr>
            <a:lvl3pPr eaLnBrk="0">
              <a:tabLst>
                <a:tab pos="723900" algn="l"/>
                <a:tab pos="1447800" algn="l"/>
                <a:tab pos="2171700" algn="l"/>
                <a:tab pos="2895600" algn="l"/>
              </a:tabLst>
              <a:defRPr>
                <a:solidFill>
                  <a:schemeClr val="tx1"/>
                </a:solidFill>
                <a:latin typeface="Arial" charset="0"/>
                <a:ea typeface="SimSun" pitchFamily="2" charset="-122"/>
              </a:defRPr>
            </a:lvl3pPr>
            <a:lvl4pPr eaLnBrk="0">
              <a:tabLst>
                <a:tab pos="723900" algn="l"/>
                <a:tab pos="1447800" algn="l"/>
                <a:tab pos="2171700" algn="l"/>
                <a:tab pos="2895600" algn="l"/>
              </a:tabLst>
              <a:defRPr>
                <a:solidFill>
                  <a:schemeClr val="tx1"/>
                </a:solidFill>
                <a:latin typeface="Arial" charset="0"/>
                <a:ea typeface="SimSun" pitchFamily="2" charset="-122"/>
              </a:defRPr>
            </a:lvl4pPr>
            <a:lvl5pPr eaLnBrk="0">
              <a:tabLst>
                <a:tab pos="723900" algn="l"/>
                <a:tab pos="1447800" algn="l"/>
                <a:tab pos="2171700" algn="l"/>
                <a:tab pos="2895600" algn="l"/>
              </a:tabLst>
              <a:defRPr>
                <a:solidFill>
                  <a:schemeClr val="tx1"/>
                </a:solidFill>
                <a:latin typeface="Arial" charset="0"/>
                <a:ea typeface="SimSun"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9pPr>
          </a:lstStyle>
          <a:p>
            <a:pPr eaLnBrk="1">
              <a:buFont typeface="Times New Roman" pitchFamily="18" charset="0"/>
              <a:buNone/>
            </a:pPr>
            <a:fld id="{F04E4A47-3AEC-4F72-B9DB-B55891CF267D}" type="slidenum">
              <a:rPr lang="de-DE" smtClean="0">
                <a:solidFill>
                  <a:srgbClr val="000000"/>
                </a:solidFill>
                <a:latin typeface="Times New Roman" pitchFamily="18" charset="0"/>
              </a:rPr>
              <a:pPr eaLnBrk="1">
                <a:buFont typeface="Times New Roman" pitchFamily="18" charset="0"/>
                <a:buNone/>
              </a:pPr>
              <a:t>15</a:t>
            </a:fld>
            <a:endParaRPr lang="de-DE" smtClean="0">
              <a:solidFill>
                <a:srgbClr val="000000"/>
              </a:solidFill>
              <a:latin typeface="Times New Roman" pitchFamily="18" charset="0"/>
            </a:endParaRPr>
          </a:p>
        </p:txBody>
      </p:sp>
      <p:sp>
        <p:nvSpPr>
          <p:cNvPr id="3481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SimSun" pitchFamily="2" charset="-122"/>
              </a:defRPr>
            </a:lvl1pPr>
            <a:lvl2pPr eaLnBrk="0">
              <a:tabLst>
                <a:tab pos="723900" algn="l"/>
                <a:tab pos="1447800" algn="l"/>
                <a:tab pos="2171700" algn="l"/>
                <a:tab pos="2895600" algn="l"/>
              </a:tabLst>
              <a:defRPr>
                <a:solidFill>
                  <a:schemeClr val="tx1"/>
                </a:solidFill>
                <a:latin typeface="Arial" charset="0"/>
                <a:ea typeface="SimSun" pitchFamily="2" charset="-122"/>
              </a:defRPr>
            </a:lvl2pPr>
            <a:lvl3pPr eaLnBrk="0">
              <a:tabLst>
                <a:tab pos="723900" algn="l"/>
                <a:tab pos="1447800" algn="l"/>
                <a:tab pos="2171700" algn="l"/>
                <a:tab pos="2895600" algn="l"/>
              </a:tabLst>
              <a:defRPr>
                <a:solidFill>
                  <a:schemeClr val="tx1"/>
                </a:solidFill>
                <a:latin typeface="Arial" charset="0"/>
                <a:ea typeface="SimSun" pitchFamily="2" charset="-122"/>
              </a:defRPr>
            </a:lvl3pPr>
            <a:lvl4pPr eaLnBrk="0">
              <a:tabLst>
                <a:tab pos="723900" algn="l"/>
                <a:tab pos="1447800" algn="l"/>
                <a:tab pos="2171700" algn="l"/>
                <a:tab pos="2895600" algn="l"/>
              </a:tabLst>
              <a:defRPr>
                <a:solidFill>
                  <a:schemeClr val="tx1"/>
                </a:solidFill>
                <a:latin typeface="Arial" charset="0"/>
                <a:ea typeface="SimSun" pitchFamily="2" charset="-122"/>
              </a:defRPr>
            </a:lvl4pPr>
            <a:lvl5pPr eaLnBrk="0">
              <a:tabLst>
                <a:tab pos="723900" algn="l"/>
                <a:tab pos="1447800" algn="l"/>
                <a:tab pos="2171700" algn="l"/>
                <a:tab pos="2895600" algn="l"/>
              </a:tabLst>
              <a:defRPr>
                <a:solidFill>
                  <a:schemeClr val="tx1"/>
                </a:solidFill>
                <a:latin typeface="Arial" charset="0"/>
                <a:ea typeface="SimSun"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9pPr>
          </a:lstStyle>
          <a:p>
            <a:pPr eaLnBrk="1">
              <a:buFont typeface="Times New Roman" pitchFamily="18" charset="0"/>
              <a:buNone/>
            </a:pPr>
            <a:fld id="{F04E4A47-3AEC-4F72-B9DB-B55891CF267D}" type="slidenum">
              <a:rPr lang="de-DE" smtClean="0">
                <a:solidFill>
                  <a:srgbClr val="000000"/>
                </a:solidFill>
                <a:latin typeface="Times New Roman" pitchFamily="18" charset="0"/>
              </a:rPr>
              <a:pPr eaLnBrk="1">
                <a:buFont typeface="Times New Roman" pitchFamily="18" charset="0"/>
                <a:buNone/>
              </a:pPr>
              <a:t>16</a:t>
            </a:fld>
            <a:endParaRPr lang="de-DE" smtClean="0">
              <a:solidFill>
                <a:srgbClr val="000000"/>
              </a:solidFill>
              <a:latin typeface="Times New Roman" pitchFamily="18" charset="0"/>
            </a:endParaRPr>
          </a:p>
        </p:txBody>
      </p:sp>
      <p:sp>
        <p:nvSpPr>
          <p:cNvPr id="3481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SimSun" pitchFamily="2" charset="-122"/>
              </a:defRPr>
            </a:lvl1pPr>
            <a:lvl2pPr eaLnBrk="0">
              <a:tabLst>
                <a:tab pos="723900" algn="l"/>
                <a:tab pos="1447800" algn="l"/>
                <a:tab pos="2171700" algn="l"/>
                <a:tab pos="2895600" algn="l"/>
              </a:tabLst>
              <a:defRPr>
                <a:solidFill>
                  <a:schemeClr val="tx1"/>
                </a:solidFill>
                <a:latin typeface="Arial" charset="0"/>
                <a:ea typeface="SimSun" pitchFamily="2" charset="-122"/>
              </a:defRPr>
            </a:lvl2pPr>
            <a:lvl3pPr eaLnBrk="0">
              <a:tabLst>
                <a:tab pos="723900" algn="l"/>
                <a:tab pos="1447800" algn="l"/>
                <a:tab pos="2171700" algn="l"/>
                <a:tab pos="2895600" algn="l"/>
              </a:tabLst>
              <a:defRPr>
                <a:solidFill>
                  <a:schemeClr val="tx1"/>
                </a:solidFill>
                <a:latin typeface="Arial" charset="0"/>
                <a:ea typeface="SimSun" pitchFamily="2" charset="-122"/>
              </a:defRPr>
            </a:lvl3pPr>
            <a:lvl4pPr eaLnBrk="0">
              <a:tabLst>
                <a:tab pos="723900" algn="l"/>
                <a:tab pos="1447800" algn="l"/>
                <a:tab pos="2171700" algn="l"/>
                <a:tab pos="2895600" algn="l"/>
              </a:tabLst>
              <a:defRPr>
                <a:solidFill>
                  <a:schemeClr val="tx1"/>
                </a:solidFill>
                <a:latin typeface="Arial" charset="0"/>
                <a:ea typeface="SimSun" pitchFamily="2" charset="-122"/>
              </a:defRPr>
            </a:lvl4pPr>
            <a:lvl5pPr eaLnBrk="0">
              <a:tabLst>
                <a:tab pos="723900" algn="l"/>
                <a:tab pos="1447800" algn="l"/>
                <a:tab pos="2171700" algn="l"/>
                <a:tab pos="2895600" algn="l"/>
              </a:tabLst>
              <a:defRPr>
                <a:solidFill>
                  <a:schemeClr val="tx1"/>
                </a:solidFill>
                <a:latin typeface="Arial" charset="0"/>
                <a:ea typeface="SimSun"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9pPr>
          </a:lstStyle>
          <a:p>
            <a:pPr eaLnBrk="1">
              <a:buFont typeface="Times New Roman" pitchFamily="18" charset="0"/>
              <a:buNone/>
            </a:pPr>
            <a:fld id="{BC2314A9-45C3-465F-B9F8-0A79E0840200}" type="slidenum">
              <a:rPr lang="de-DE" smtClean="0">
                <a:solidFill>
                  <a:srgbClr val="000000"/>
                </a:solidFill>
                <a:latin typeface="Times New Roman" pitchFamily="18" charset="0"/>
              </a:rPr>
              <a:pPr eaLnBrk="1">
                <a:buFont typeface="Times New Roman" pitchFamily="18" charset="0"/>
                <a:buNone/>
              </a:pPr>
              <a:t>2</a:t>
            </a:fld>
            <a:endParaRPr lang="de-DE" smtClean="0">
              <a:solidFill>
                <a:srgbClr val="000000"/>
              </a:solidFill>
              <a:latin typeface="Times New Roman" pitchFamily="18" charset="0"/>
            </a:endParaRPr>
          </a:p>
        </p:txBody>
      </p:sp>
      <p:sp>
        <p:nvSpPr>
          <p:cNvPr id="194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SimSun" pitchFamily="2" charset="-122"/>
              </a:defRPr>
            </a:lvl1pPr>
            <a:lvl2pPr eaLnBrk="0">
              <a:tabLst>
                <a:tab pos="723900" algn="l"/>
                <a:tab pos="1447800" algn="l"/>
                <a:tab pos="2171700" algn="l"/>
                <a:tab pos="2895600" algn="l"/>
              </a:tabLst>
              <a:defRPr>
                <a:solidFill>
                  <a:schemeClr val="tx1"/>
                </a:solidFill>
                <a:latin typeface="Arial" charset="0"/>
                <a:ea typeface="SimSun" pitchFamily="2" charset="-122"/>
              </a:defRPr>
            </a:lvl2pPr>
            <a:lvl3pPr eaLnBrk="0">
              <a:tabLst>
                <a:tab pos="723900" algn="l"/>
                <a:tab pos="1447800" algn="l"/>
                <a:tab pos="2171700" algn="l"/>
                <a:tab pos="2895600" algn="l"/>
              </a:tabLst>
              <a:defRPr>
                <a:solidFill>
                  <a:schemeClr val="tx1"/>
                </a:solidFill>
                <a:latin typeface="Arial" charset="0"/>
                <a:ea typeface="SimSun" pitchFamily="2" charset="-122"/>
              </a:defRPr>
            </a:lvl3pPr>
            <a:lvl4pPr eaLnBrk="0">
              <a:tabLst>
                <a:tab pos="723900" algn="l"/>
                <a:tab pos="1447800" algn="l"/>
                <a:tab pos="2171700" algn="l"/>
                <a:tab pos="2895600" algn="l"/>
              </a:tabLst>
              <a:defRPr>
                <a:solidFill>
                  <a:schemeClr val="tx1"/>
                </a:solidFill>
                <a:latin typeface="Arial" charset="0"/>
                <a:ea typeface="SimSun" pitchFamily="2" charset="-122"/>
              </a:defRPr>
            </a:lvl4pPr>
            <a:lvl5pPr eaLnBrk="0">
              <a:tabLst>
                <a:tab pos="723900" algn="l"/>
                <a:tab pos="1447800" algn="l"/>
                <a:tab pos="2171700" algn="l"/>
                <a:tab pos="2895600" algn="l"/>
              </a:tabLst>
              <a:defRPr>
                <a:solidFill>
                  <a:schemeClr val="tx1"/>
                </a:solidFill>
                <a:latin typeface="Arial" charset="0"/>
                <a:ea typeface="SimSun"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9pPr>
          </a:lstStyle>
          <a:p>
            <a:pPr eaLnBrk="1">
              <a:buFont typeface="Times New Roman" pitchFamily="18" charset="0"/>
              <a:buNone/>
            </a:pPr>
            <a:fld id="{BC2314A9-45C3-465F-B9F8-0A79E0840200}" type="slidenum">
              <a:rPr lang="de-DE" smtClean="0">
                <a:solidFill>
                  <a:srgbClr val="000000"/>
                </a:solidFill>
                <a:latin typeface="Times New Roman" pitchFamily="18" charset="0"/>
              </a:rPr>
              <a:pPr eaLnBrk="1">
                <a:buFont typeface="Times New Roman" pitchFamily="18" charset="0"/>
                <a:buNone/>
              </a:pPr>
              <a:t>3</a:t>
            </a:fld>
            <a:endParaRPr lang="de-DE" smtClean="0">
              <a:solidFill>
                <a:srgbClr val="000000"/>
              </a:solidFill>
              <a:latin typeface="Times New Roman" pitchFamily="18" charset="0"/>
            </a:endParaRPr>
          </a:p>
        </p:txBody>
      </p:sp>
      <p:sp>
        <p:nvSpPr>
          <p:cNvPr id="194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SimSun" pitchFamily="2" charset="-122"/>
              </a:defRPr>
            </a:lvl1pPr>
            <a:lvl2pPr eaLnBrk="0">
              <a:tabLst>
                <a:tab pos="723900" algn="l"/>
                <a:tab pos="1447800" algn="l"/>
                <a:tab pos="2171700" algn="l"/>
                <a:tab pos="2895600" algn="l"/>
              </a:tabLst>
              <a:defRPr>
                <a:solidFill>
                  <a:schemeClr val="tx1"/>
                </a:solidFill>
                <a:latin typeface="Arial" charset="0"/>
                <a:ea typeface="SimSun" pitchFamily="2" charset="-122"/>
              </a:defRPr>
            </a:lvl2pPr>
            <a:lvl3pPr eaLnBrk="0">
              <a:tabLst>
                <a:tab pos="723900" algn="l"/>
                <a:tab pos="1447800" algn="l"/>
                <a:tab pos="2171700" algn="l"/>
                <a:tab pos="2895600" algn="l"/>
              </a:tabLst>
              <a:defRPr>
                <a:solidFill>
                  <a:schemeClr val="tx1"/>
                </a:solidFill>
                <a:latin typeface="Arial" charset="0"/>
                <a:ea typeface="SimSun" pitchFamily="2" charset="-122"/>
              </a:defRPr>
            </a:lvl3pPr>
            <a:lvl4pPr eaLnBrk="0">
              <a:tabLst>
                <a:tab pos="723900" algn="l"/>
                <a:tab pos="1447800" algn="l"/>
                <a:tab pos="2171700" algn="l"/>
                <a:tab pos="2895600" algn="l"/>
              </a:tabLst>
              <a:defRPr>
                <a:solidFill>
                  <a:schemeClr val="tx1"/>
                </a:solidFill>
                <a:latin typeface="Arial" charset="0"/>
                <a:ea typeface="SimSun" pitchFamily="2" charset="-122"/>
              </a:defRPr>
            </a:lvl4pPr>
            <a:lvl5pPr eaLnBrk="0">
              <a:tabLst>
                <a:tab pos="723900" algn="l"/>
                <a:tab pos="1447800" algn="l"/>
                <a:tab pos="2171700" algn="l"/>
                <a:tab pos="2895600" algn="l"/>
              </a:tabLst>
              <a:defRPr>
                <a:solidFill>
                  <a:schemeClr val="tx1"/>
                </a:solidFill>
                <a:latin typeface="Arial" charset="0"/>
                <a:ea typeface="SimSun"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9pPr>
          </a:lstStyle>
          <a:p>
            <a:pPr eaLnBrk="1">
              <a:buFont typeface="Times New Roman" pitchFamily="18" charset="0"/>
              <a:buNone/>
            </a:pPr>
            <a:fld id="{BC2314A9-45C3-465F-B9F8-0A79E0840200}" type="slidenum">
              <a:rPr lang="de-DE" smtClean="0">
                <a:solidFill>
                  <a:srgbClr val="000000"/>
                </a:solidFill>
                <a:latin typeface="Times New Roman" pitchFamily="18" charset="0"/>
              </a:rPr>
              <a:pPr eaLnBrk="1">
                <a:buFont typeface="Times New Roman" pitchFamily="18" charset="0"/>
                <a:buNone/>
              </a:pPr>
              <a:t>4</a:t>
            </a:fld>
            <a:endParaRPr lang="de-DE" smtClean="0">
              <a:solidFill>
                <a:srgbClr val="000000"/>
              </a:solidFill>
              <a:latin typeface="Times New Roman" pitchFamily="18" charset="0"/>
            </a:endParaRPr>
          </a:p>
        </p:txBody>
      </p:sp>
      <p:sp>
        <p:nvSpPr>
          <p:cNvPr id="194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SimSun" pitchFamily="2" charset="-122"/>
              </a:defRPr>
            </a:lvl1pPr>
            <a:lvl2pPr eaLnBrk="0">
              <a:tabLst>
                <a:tab pos="723900" algn="l"/>
                <a:tab pos="1447800" algn="l"/>
                <a:tab pos="2171700" algn="l"/>
                <a:tab pos="2895600" algn="l"/>
              </a:tabLst>
              <a:defRPr>
                <a:solidFill>
                  <a:schemeClr val="tx1"/>
                </a:solidFill>
                <a:latin typeface="Arial" charset="0"/>
                <a:ea typeface="SimSun" pitchFamily="2" charset="-122"/>
              </a:defRPr>
            </a:lvl2pPr>
            <a:lvl3pPr eaLnBrk="0">
              <a:tabLst>
                <a:tab pos="723900" algn="l"/>
                <a:tab pos="1447800" algn="l"/>
                <a:tab pos="2171700" algn="l"/>
                <a:tab pos="2895600" algn="l"/>
              </a:tabLst>
              <a:defRPr>
                <a:solidFill>
                  <a:schemeClr val="tx1"/>
                </a:solidFill>
                <a:latin typeface="Arial" charset="0"/>
                <a:ea typeface="SimSun" pitchFamily="2" charset="-122"/>
              </a:defRPr>
            </a:lvl3pPr>
            <a:lvl4pPr eaLnBrk="0">
              <a:tabLst>
                <a:tab pos="723900" algn="l"/>
                <a:tab pos="1447800" algn="l"/>
                <a:tab pos="2171700" algn="l"/>
                <a:tab pos="2895600" algn="l"/>
              </a:tabLst>
              <a:defRPr>
                <a:solidFill>
                  <a:schemeClr val="tx1"/>
                </a:solidFill>
                <a:latin typeface="Arial" charset="0"/>
                <a:ea typeface="SimSun" pitchFamily="2" charset="-122"/>
              </a:defRPr>
            </a:lvl4pPr>
            <a:lvl5pPr eaLnBrk="0">
              <a:tabLst>
                <a:tab pos="723900" algn="l"/>
                <a:tab pos="1447800" algn="l"/>
                <a:tab pos="2171700" algn="l"/>
                <a:tab pos="2895600" algn="l"/>
              </a:tabLst>
              <a:defRPr>
                <a:solidFill>
                  <a:schemeClr val="tx1"/>
                </a:solidFill>
                <a:latin typeface="Arial" charset="0"/>
                <a:ea typeface="SimSun"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9pPr>
          </a:lstStyle>
          <a:p>
            <a:pPr eaLnBrk="1">
              <a:buFont typeface="Times New Roman" pitchFamily="18" charset="0"/>
              <a:buNone/>
            </a:pPr>
            <a:fld id="{BC2314A9-45C3-465F-B9F8-0A79E0840200}" type="slidenum">
              <a:rPr lang="de-DE" smtClean="0">
                <a:solidFill>
                  <a:srgbClr val="000000"/>
                </a:solidFill>
                <a:latin typeface="Times New Roman" pitchFamily="18" charset="0"/>
              </a:rPr>
              <a:pPr eaLnBrk="1">
                <a:buFont typeface="Times New Roman" pitchFamily="18" charset="0"/>
                <a:buNone/>
              </a:pPr>
              <a:t>5</a:t>
            </a:fld>
            <a:endParaRPr lang="de-DE" smtClean="0">
              <a:solidFill>
                <a:srgbClr val="000000"/>
              </a:solidFill>
              <a:latin typeface="Times New Roman" pitchFamily="18" charset="0"/>
            </a:endParaRPr>
          </a:p>
        </p:txBody>
      </p:sp>
      <p:sp>
        <p:nvSpPr>
          <p:cNvPr id="194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SimSun" pitchFamily="2" charset="-122"/>
              </a:defRPr>
            </a:lvl1pPr>
            <a:lvl2pPr eaLnBrk="0">
              <a:tabLst>
                <a:tab pos="723900" algn="l"/>
                <a:tab pos="1447800" algn="l"/>
                <a:tab pos="2171700" algn="l"/>
                <a:tab pos="2895600" algn="l"/>
              </a:tabLst>
              <a:defRPr>
                <a:solidFill>
                  <a:schemeClr val="tx1"/>
                </a:solidFill>
                <a:latin typeface="Arial" charset="0"/>
                <a:ea typeface="SimSun" pitchFamily="2" charset="-122"/>
              </a:defRPr>
            </a:lvl2pPr>
            <a:lvl3pPr eaLnBrk="0">
              <a:tabLst>
                <a:tab pos="723900" algn="l"/>
                <a:tab pos="1447800" algn="l"/>
                <a:tab pos="2171700" algn="l"/>
                <a:tab pos="2895600" algn="l"/>
              </a:tabLst>
              <a:defRPr>
                <a:solidFill>
                  <a:schemeClr val="tx1"/>
                </a:solidFill>
                <a:latin typeface="Arial" charset="0"/>
                <a:ea typeface="SimSun" pitchFamily="2" charset="-122"/>
              </a:defRPr>
            </a:lvl3pPr>
            <a:lvl4pPr eaLnBrk="0">
              <a:tabLst>
                <a:tab pos="723900" algn="l"/>
                <a:tab pos="1447800" algn="l"/>
                <a:tab pos="2171700" algn="l"/>
                <a:tab pos="2895600" algn="l"/>
              </a:tabLst>
              <a:defRPr>
                <a:solidFill>
                  <a:schemeClr val="tx1"/>
                </a:solidFill>
                <a:latin typeface="Arial" charset="0"/>
                <a:ea typeface="SimSun" pitchFamily="2" charset="-122"/>
              </a:defRPr>
            </a:lvl4pPr>
            <a:lvl5pPr eaLnBrk="0">
              <a:tabLst>
                <a:tab pos="723900" algn="l"/>
                <a:tab pos="1447800" algn="l"/>
                <a:tab pos="2171700" algn="l"/>
                <a:tab pos="2895600" algn="l"/>
              </a:tabLst>
              <a:defRPr>
                <a:solidFill>
                  <a:schemeClr val="tx1"/>
                </a:solidFill>
                <a:latin typeface="Arial" charset="0"/>
                <a:ea typeface="SimSun"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9pPr>
          </a:lstStyle>
          <a:p>
            <a:pPr eaLnBrk="1">
              <a:buFont typeface="Times New Roman" pitchFamily="18" charset="0"/>
              <a:buNone/>
            </a:pPr>
            <a:fld id="{BC2314A9-45C3-465F-B9F8-0A79E0840200}" type="slidenum">
              <a:rPr lang="de-DE" smtClean="0">
                <a:solidFill>
                  <a:srgbClr val="000000"/>
                </a:solidFill>
                <a:latin typeface="Times New Roman" pitchFamily="18" charset="0"/>
              </a:rPr>
              <a:pPr eaLnBrk="1">
                <a:buFont typeface="Times New Roman" pitchFamily="18" charset="0"/>
                <a:buNone/>
              </a:pPr>
              <a:t>6</a:t>
            </a:fld>
            <a:endParaRPr lang="de-DE" smtClean="0">
              <a:solidFill>
                <a:srgbClr val="000000"/>
              </a:solidFill>
              <a:latin typeface="Times New Roman" pitchFamily="18" charset="0"/>
            </a:endParaRPr>
          </a:p>
        </p:txBody>
      </p:sp>
      <p:sp>
        <p:nvSpPr>
          <p:cNvPr id="194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SimSun" pitchFamily="2" charset="-122"/>
              </a:defRPr>
            </a:lvl1pPr>
            <a:lvl2pPr eaLnBrk="0">
              <a:tabLst>
                <a:tab pos="723900" algn="l"/>
                <a:tab pos="1447800" algn="l"/>
                <a:tab pos="2171700" algn="l"/>
                <a:tab pos="2895600" algn="l"/>
              </a:tabLst>
              <a:defRPr>
                <a:solidFill>
                  <a:schemeClr val="tx1"/>
                </a:solidFill>
                <a:latin typeface="Arial" charset="0"/>
                <a:ea typeface="SimSun" pitchFamily="2" charset="-122"/>
              </a:defRPr>
            </a:lvl2pPr>
            <a:lvl3pPr eaLnBrk="0">
              <a:tabLst>
                <a:tab pos="723900" algn="l"/>
                <a:tab pos="1447800" algn="l"/>
                <a:tab pos="2171700" algn="l"/>
                <a:tab pos="2895600" algn="l"/>
              </a:tabLst>
              <a:defRPr>
                <a:solidFill>
                  <a:schemeClr val="tx1"/>
                </a:solidFill>
                <a:latin typeface="Arial" charset="0"/>
                <a:ea typeface="SimSun" pitchFamily="2" charset="-122"/>
              </a:defRPr>
            </a:lvl3pPr>
            <a:lvl4pPr eaLnBrk="0">
              <a:tabLst>
                <a:tab pos="723900" algn="l"/>
                <a:tab pos="1447800" algn="l"/>
                <a:tab pos="2171700" algn="l"/>
                <a:tab pos="2895600" algn="l"/>
              </a:tabLst>
              <a:defRPr>
                <a:solidFill>
                  <a:schemeClr val="tx1"/>
                </a:solidFill>
                <a:latin typeface="Arial" charset="0"/>
                <a:ea typeface="SimSun" pitchFamily="2" charset="-122"/>
              </a:defRPr>
            </a:lvl4pPr>
            <a:lvl5pPr eaLnBrk="0">
              <a:tabLst>
                <a:tab pos="723900" algn="l"/>
                <a:tab pos="1447800" algn="l"/>
                <a:tab pos="2171700" algn="l"/>
                <a:tab pos="2895600" algn="l"/>
              </a:tabLst>
              <a:defRPr>
                <a:solidFill>
                  <a:schemeClr val="tx1"/>
                </a:solidFill>
                <a:latin typeface="Arial" charset="0"/>
                <a:ea typeface="SimSun"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9pPr>
          </a:lstStyle>
          <a:p>
            <a:pPr eaLnBrk="1">
              <a:buFont typeface="Times New Roman" pitchFamily="18" charset="0"/>
              <a:buNone/>
            </a:pPr>
            <a:fld id="{BC2314A9-45C3-465F-B9F8-0A79E0840200}" type="slidenum">
              <a:rPr lang="de-DE" smtClean="0">
                <a:solidFill>
                  <a:srgbClr val="000000"/>
                </a:solidFill>
                <a:latin typeface="Times New Roman" pitchFamily="18" charset="0"/>
              </a:rPr>
              <a:pPr eaLnBrk="1">
                <a:buFont typeface="Times New Roman" pitchFamily="18" charset="0"/>
                <a:buNone/>
              </a:pPr>
              <a:t>7</a:t>
            </a:fld>
            <a:endParaRPr lang="de-DE" smtClean="0">
              <a:solidFill>
                <a:srgbClr val="000000"/>
              </a:solidFill>
              <a:latin typeface="Times New Roman" pitchFamily="18" charset="0"/>
            </a:endParaRPr>
          </a:p>
        </p:txBody>
      </p:sp>
      <p:sp>
        <p:nvSpPr>
          <p:cNvPr id="194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SimSun" pitchFamily="2" charset="-122"/>
              </a:defRPr>
            </a:lvl1pPr>
            <a:lvl2pPr eaLnBrk="0">
              <a:tabLst>
                <a:tab pos="723900" algn="l"/>
                <a:tab pos="1447800" algn="l"/>
                <a:tab pos="2171700" algn="l"/>
                <a:tab pos="2895600" algn="l"/>
              </a:tabLst>
              <a:defRPr>
                <a:solidFill>
                  <a:schemeClr val="tx1"/>
                </a:solidFill>
                <a:latin typeface="Arial" charset="0"/>
                <a:ea typeface="SimSun" pitchFamily="2" charset="-122"/>
              </a:defRPr>
            </a:lvl2pPr>
            <a:lvl3pPr eaLnBrk="0">
              <a:tabLst>
                <a:tab pos="723900" algn="l"/>
                <a:tab pos="1447800" algn="l"/>
                <a:tab pos="2171700" algn="l"/>
                <a:tab pos="2895600" algn="l"/>
              </a:tabLst>
              <a:defRPr>
                <a:solidFill>
                  <a:schemeClr val="tx1"/>
                </a:solidFill>
                <a:latin typeface="Arial" charset="0"/>
                <a:ea typeface="SimSun" pitchFamily="2" charset="-122"/>
              </a:defRPr>
            </a:lvl3pPr>
            <a:lvl4pPr eaLnBrk="0">
              <a:tabLst>
                <a:tab pos="723900" algn="l"/>
                <a:tab pos="1447800" algn="l"/>
                <a:tab pos="2171700" algn="l"/>
                <a:tab pos="2895600" algn="l"/>
              </a:tabLst>
              <a:defRPr>
                <a:solidFill>
                  <a:schemeClr val="tx1"/>
                </a:solidFill>
                <a:latin typeface="Arial" charset="0"/>
                <a:ea typeface="SimSun" pitchFamily="2" charset="-122"/>
              </a:defRPr>
            </a:lvl4pPr>
            <a:lvl5pPr eaLnBrk="0">
              <a:tabLst>
                <a:tab pos="723900" algn="l"/>
                <a:tab pos="1447800" algn="l"/>
                <a:tab pos="2171700" algn="l"/>
                <a:tab pos="2895600" algn="l"/>
              </a:tabLst>
              <a:defRPr>
                <a:solidFill>
                  <a:schemeClr val="tx1"/>
                </a:solidFill>
                <a:latin typeface="Arial" charset="0"/>
                <a:ea typeface="SimSun"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9pPr>
          </a:lstStyle>
          <a:p>
            <a:pPr eaLnBrk="1">
              <a:buFont typeface="Times New Roman" pitchFamily="18" charset="0"/>
              <a:buNone/>
            </a:pPr>
            <a:fld id="{BC2314A9-45C3-465F-B9F8-0A79E0840200}" type="slidenum">
              <a:rPr lang="de-DE" smtClean="0">
                <a:solidFill>
                  <a:srgbClr val="000000"/>
                </a:solidFill>
                <a:latin typeface="Times New Roman" pitchFamily="18" charset="0"/>
              </a:rPr>
              <a:pPr eaLnBrk="1">
                <a:buFont typeface="Times New Roman" pitchFamily="18" charset="0"/>
                <a:buNone/>
              </a:pPr>
              <a:t>8</a:t>
            </a:fld>
            <a:endParaRPr lang="de-DE" smtClean="0">
              <a:solidFill>
                <a:srgbClr val="000000"/>
              </a:solidFill>
              <a:latin typeface="Times New Roman" pitchFamily="18" charset="0"/>
            </a:endParaRPr>
          </a:p>
        </p:txBody>
      </p:sp>
      <p:sp>
        <p:nvSpPr>
          <p:cNvPr id="194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SimSun" pitchFamily="2" charset="-122"/>
              </a:defRPr>
            </a:lvl1pPr>
            <a:lvl2pPr eaLnBrk="0">
              <a:tabLst>
                <a:tab pos="723900" algn="l"/>
                <a:tab pos="1447800" algn="l"/>
                <a:tab pos="2171700" algn="l"/>
                <a:tab pos="2895600" algn="l"/>
              </a:tabLst>
              <a:defRPr>
                <a:solidFill>
                  <a:schemeClr val="tx1"/>
                </a:solidFill>
                <a:latin typeface="Arial" charset="0"/>
                <a:ea typeface="SimSun" pitchFamily="2" charset="-122"/>
              </a:defRPr>
            </a:lvl2pPr>
            <a:lvl3pPr eaLnBrk="0">
              <a:tabLst>
                <a:tab pos="723900" algn="l"/>
                <a:tab pos="1447800" algn="l"/>
                <a:tab pos="2171700" algn="l"/>
                <a:tab pos="2895600" algn="l"/>
              </a:tabLst>
              <a:defRPr>
                <a:solidFill>
                  <a:schemeClr val="tx1"/>
                </a:solidFill>
                <a:latin typeface="Arial" charset="0"/>
                <a:ea typeface="SimSun" pitchFamily="2" charset="-122"/>
              </a:defRPr>
            </a:lvl3pPr>
            <a:lvl4pPr eaLnBrk="0">
              <a:tabLst>
                <a:tab pos="723900" algn="l"/>
                <a:tab pos="1447800" algn="l"/>
                <a:tab pos="2171700" algn="l"/>
                <a:tab pos="2895600" algn="l"/>
              </a:tabLst>
              <a:defRPr>
                <a:solidFill>
                  <a:schemeClr val="tx1"/>
                </a:solidFill>
                <a:latin typeface="Arial" charset="0"/>
                <a:ea typeface="SimSun" pitchFamily="2" charset="-122"/>
              </a:defRPr>
            </a:lvl4pPr>
            <a:lvl5pPr eaLnBrk="0">
              <a:tabLst>
                <a:tab pos="723900" algn="l"/>
                <a:tab pos="1447800" algn="l"/>
                <a:tab pos="2171700" algn="l"/>
                <a:tab pos="2895600" algn="l"/>
              </a:tabLst>
              <a:defRPr>
                <a:solidFill>
                  <a:schemeClr val="tx1"/>
                </a:solidFill>
                <a:latin typeface="Arial" charset="0"/>
                <a:ea typeface="SimSun"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9pPr>
          </a:lstStyle>
          <a:p>
            <a:pPr eaLnBrk="1">
              <a:buFont typeface="Times New Roman" pitchFamily="18" charset="0"/>
              <a:buNone/>
            </a:pPr>
            <a:fld id="{BC2314A9-45C3-465F-B9F8-0A79E0840200}" type="slidenum">
              <a:rPr lang="de-DE" smtClean="0">
                <a:solidFill>
                  <a:srgbClr val="000000"/>
                </a:solidFill>
                <a:latin typeface="Times New Roman" pitchFamily="18" charset="0"/>
              </a:rPr>
              <a:pPr eaLnBrk="1">
                <a:buFont typeface="Times New Roman" pitchFamily="18" charset="0"/>
                <a:buNone/>
              </a:pPr>
              <a:t>9</a:t>
            </a:fld>
            <a:endParaRPr lang="de-DE" smtClean="0">
              <a:solidFill>
                <a:srgbClr val="000000"/>
              </a:solidFill>
              <a:latin typeface="Times New Roman" pitchFamily="18" charset="0"/>
            </a:endParaRPr>
          </a:p>
        </p:txBody>
      </p:sp>
      <p:sp>
        <p:nvSpPr>
          <p:cNvPr id="194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pPr>
              <a:defRPr/>
            </a:pPr>
            <a:fld id="{5E0A0AA0-3A16-4C24-A943-989C13D4E056}" type="slidenum">
              <a:rPr lang="de-DE"/>
              <a:pPr>
                <a:defRPr/>
              </a:pPr>
              <a:t>‹Nr.›</a:t>
            </a:fld>
            <a:endParaRPr lang="de-DE"/>
          </a:p>
        </p:txBody>
      </p:sp>
    </p:spTree>
    <p:extLst>
      <p:ext uri="{BB962C8B-B14F-4D97-AF65-F5344CB8AC3E}">
        <p14:creationId xmlns:p14="http://schemas.microsoft.com/office/powerpoint/2010/main" val="1712752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pPr>
              <a:defRPr/>
            </a:pPr>
            <a:fld id="{A671B7F0-3805-4E3D-911C-9F6BD24FB8F0}" type="slidenum">
              <a:rPr lang="de-DE"/>
              <a:pPr>
                <a:defRPr/>
              </a:pPr>
              <a:t>‹Nr.›</a:t>
            </a:fld>
            <a:endParaRPr lang="de-DE"/>
          </a:p>
        </p:txBody>
      </p:sp>
    </p:spTree>
    <p:extLst>
      <p:ext uri="{BB962C8B-B14F-4D97-AF65-F5344CB8AC3E}">
        <p14:creationId xmlns:p14="http://schemas.microsoft.com/office/powerpoint/2010/main" val="208312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05675" y="301625"/>
            <a:ext cx="2266950" cy="64547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3238" y="301625"/>
            <a:ext cx="6650037" cy="64547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pPr>
              <a:defRPr/>
            </a:pPr>
            <a:fld id="{DD269735-5752-4CE8-9FB7-71C31C8D4945}" type="slidenum">
              <a:rPr lang="de-DE"/>
              <a:pPr>
                <a:defRPr/>
              </a:pPr>
              <a:t>‹Nr.›</a:t>
            </a:fld>
            <a:endParaRPr lang="de-DE"/>
          </a:p>
        </p:txBody>
      </p:sp>
    </p:spTree>
    <p:extLst>
      <p:ext uri="{BB962C8B-B14F-4D97-AF65-F5344CB8AC3E}">
        <p14:creationId xmlns:p14="http://schemas.microsoft.com/office/powerpoint/2010/main" val="70239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03238" y="301625"/>
            <a:ext cx="9069387" cy="1260475"/>
          </a:xfrm>
        </p:spPr>
        <p:txBody>
          <a:bodyPr/>
          <a:lstStyle/>
          <a:p>
            <a:r>
              <a:rPr lang="de-DE" smtClean="0"/>
              <a:t>Titelmasterformat durch Klicken bearbeiten</a:t>
            </a:r>
            <a:endParaRPr lang="de-DE"/>
          </a:p>
        </p:txBody>
      </p:sp>
      <p:sp>
        <p:nvSpPr>
          <p:cNvPr id="3" name="Rectangle 3"/>
          <p:cNvSpPr>
            <a:spLocks noGrp="1" noChangeArrowheads="1"/>
          </p:cNvSpPr>
          <p:nvPr>
            <p:ph type="dt" idx="10"/>
          </p:nvPr>
        </p:nvSpPr>
        <p:spPr>
          <a:ln/>
        </p:spPr>
        <p:txBody>
          <a:bodyPr/>
          <a:lstStyle>
            <a:lvl1pPr>
              <a:defRPr/>
            </a:lvl1pPr>
          </a:lstStyle>
          <a:p>
            <a:pPr>
              <a:defRPr/>
            </a:pPr>
            <a:endParaRPr lang="de-DE"/>
          </a:p>
        </p:txBody>
      </p:sp>
      <p:sp>
        <p:nvSpPr>
          <p:cNvPr id="4" name="Rectangle 4"/>
          <p:cNvSpPr>
            <a:spLocks noGrp="1" noChangeArrowheads="1"/>
          </p:cNvSpPr>
          <p:nvPr>
            <p:ph type="ftr" idx="11"/>
          </p:nvPr>
        </p:nvSpPr>
        <p:spPr>
          <a:ln/>
        </p:spPr>
        <p:txBody>
          <a:bodyPr/>
          <a:lstStyle>
            <a:lvl1pPr>
              <a:defRPr/>
            </a:lvl1pPr>
          </a:lstStyle>
          <a:p>
            <a:pPr>
              <a:defRPr/>
            </a:pPr>
            <a:endParaRPr lang="de-DE"/>
          </a:p>
        </p:txBody>
      </p:sp>
      <p:sp>
        <p:nvSpPr>
          <p:cNvPr id="5" name="Rectangle 5"/>
          <p:cNvSpPr>
            <a:spLocks noGrp="1" noChangeArrowheads="1"/>
          </p:cNvSpPr>
          <p:nvPr>
            <p:ph type="sldNum" idx="12"/>
          </p:nvPr>
        </p:nvSpPr>
        <p:spPr>
          <a:ln/>
        </p:spPr>
        <p:txBody>
          <a:bodyPr/>
          <a:lstStyle>
            <a:lvl1pPr>
              <a:defRPr/>
            </a:lvl1pPr>
          </a:lstStyle>
          <a:p>
            <a:pPr>
              <a:defRPr/>
            </a:pPr>
            <a:fld id="{8CF89269-0CC1-4D75-AA98-894AC2860B2A}" type="slidenum">
              <a:rPr lang="de-DE"/>
              <a:pPr>
                <a:defRPr/>
              </a:pPr>
              <a:t>‹Nr.›</a:t>
            </a:fld>
            <a:endParaRPr lang="de-DE"/>
          </a:p>
        </p:txBody>
      </p:sp>
    </p:spTree>
    <p:extLst>
      <p:ext uri="{BB962C8B-B14F-4D97-AF65-F5344CB8AC3E}">
        <p14:creationId xmlns:p14="http://schemas.microsoft.com/office/powerpoint/2010/main" val="391590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pPr>
              <a:defRPr/>
            </a:pPr>
            <a:fld id="{712C1589-E140-4075-A287-6F3D8AEBB7F6}" type="slidenum">
              <a:rPr lang="de-DE"/>
              <a:pPr>
                <a:defRPr/>
              </a:pPr>
              <a:t>‹Nr.›</a:t>
            </a:fld>
            <a:endParaRPr lang="de-DE"/>
          </a:p>
        </p:txBody>
      </p:sp>
    </p:spTree>
    <p:extLst>
      <p:ext uri="{BB962C8B-B14F-4D97-AF65-F5344CB8AC3E}">
        <p14:creationId xmlns:p14="http://schemas.microsoft.com/office/powerpoint/2010/main" val="217033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pPr>
              <a:defRPr/>
            </a:pPr>
            <a:fld id="{D961A8CD-02C1-4179-A48C-EDFAEF48646C}" type="slidenum">
              <a:rPr lang="de-DE"/>
              <a:pPr>
                <a:defRPr/>
              </a:pPr>
              <a:t>‹Nr.›</a:t>
            </a:fld>
            <a:endParaRPr lang="de-DE"/>
          </a:p>
        </p:txBody>
      </p:sp>
    </p:spTree>
    <p:extLst>
      <p:ext uri="{BB962C8B-B14F-4D97-AF65-F5344CB8AC3E}">
        <p14:creationId xmlns:p14="http://schemas.microsoft.com/office/powerpoint/2010/main" val="464120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pPr>
              <a:defRPr/>
            </a:pPr>
            <a:fld id="{30E11B36-4027-40C4-8DCE-BAF35EDA8F2B}" type="slidenum">
              <a:rPr lang="de-DE"/>
              <a:pPr>
                <a:defRPr/>
              </a:pPr>
              <a:t>‹Nr.›</a:t>
            </a:fld>
            <a:endParaRPr lang="de-DE"/>
          </a:p>
        </p:txBody>
      </p:sp>
    </p:spTree>
    <p:extLst>
      <p:ext uri="{BB962C8B-B14F-4D97-AF65-F5344CB8AC3E}">
        <p14:creationId xmlns:p14="http://schemas.microsoft.com/office/powerpoint/2010/main" val="170906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3"/>
          <p:cNvSpPr>
            <a:spLocks noGrp="1" noChangeArrowheads="1"/>
          </p:cNvSpPr>
          <p:nvPr>
            <p:ph type="dt" idx="10"/>
          </p:nvPr>
        </p:nvSpPr>
        <p:spPr>
          <a:ln/>
        </p:spPr>
        <p:txBody>
          <a:bodyPr/>
          <a:lstStyle>
            <a:lvl1pPr>
              <a:defRPr/>
            </a:lvl1pPr>
          </a:lstStyle>
          <a:p>
            <a:pPr>
              <a:defRPr/>
            </a:pPr>
            <a:endParaRPr lang="de-DE"/>
          </a:p>
        </p:txBody>
      </p:sp>
      <p:sp>
        <p:nvSpPr>
          <p:cNvPr id="8" name="Rectangle 4"/>
          <p:cNvSpPr>
            <a:spLocks noGrp="1" noChangeArrowheads="1"/>
          </p:cNvSpPr>
          <p:nvPr>
            <p:ph type="ftr" idx="11"/>
          </p:nvPr>
        </p:nvSpPr>
        <p:spPr>
          <a:ln/>
        </p:spPr>
        <p:txBody>
          <a:bodyPr/>
          <a:lstStyle>
            <a:lvl1pPr>
              <a:defRPr/>
            </a:lvl1pPr>
          </a:lstStyle>
          <a:p>
            <a:pPr>
              <a:defRPr/>
            </a:pPr>
            <a:endParaRPr lang="de-DE"/>
          </a:p>
        </p:txBody>
      </p:sp>
      <p:sp>
        <p:nvSpPr>
          <p:cNvPr id="9" name="Rectangle 5"/>
          <p:cNvSpPr>
            <a:spLocks noGrp="1" noChangeArrowheads="1"/>
          </p:cNvSpPr>
          <p:nvPr>
            <p:ph type="sldNum" idx="12"/>
          </p:nvPr>
        </p:nvSpPr>
        <p:spPr>
          <a:ln/>
        </p:spPr>
        <p:txBody>
          <a:bodyPr/>
          <a:lstStyle>
            <a:lvl1pPr>
              <a:defRPr/>
            </a:lvl1pPr>
          </a:lstStyle>
          <a:p>
            <a:pPr>
              <a:defRPr/>
            </a:pPr>
            <a:fld id="{7E02C80A-3A1D-4729-8203-521221EC8967}" type="slidenum">
              <a:rPr lang="de-DE"/>
              <a:pPr>
                <a:defRPr/>
              </a:pPr>
              <a:t>‹Nr.›</a:t>
            </a:fld>
            <a:endParaRPr lang="de-DE"/>
          </a:p>
        </p:txBody>
      </p:sp>
    </p:spTree>
    <p:extLst>
      <p:ext uri="{BB962C8B-B14F-4D97-AF65-F5344CB8AC3E}">
        <p14:creationId xmlns:p14="http://schemas.microsoft.com/office/powerpoint/2010/main" val="1194713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3"/>
          <p:cNvSpPr>
            <a:spLocks noGrp="1" noChangeArrowheads="1"/>
          </p:cNvSpPr>
          <p:nvPr>
            <p:ph type="dt" idx="10"/>
          </p:nvPr>
        </p:nvSpPr>
        <p:spPr>
          <a:ln/>
        </p:spPr>
        <p:txBody>
          <a:bodyPr/>
          <a:lstStyle>
            <a:lvl1pPr>
              <a:defRPr/>
            </a:lvl1pPr>
          </a:lstStyle>
          <a:p>
            <a:pPr>
              <a:defRPr/>
            </a:pPr>
            <a:endParaRPr lang="de-DE"/>
          </a:p>
        </p:txBody>
      </p:sp>
      <p:sp>
        <p:nvSpPr>
          <p:cNvPr id="4" name="Rectangle 4"/>
          <p:cNvSpPr>
            <a:spLocks noGrp="1" noChangeArrowheads="1"/>
          </p:cNvSpPr>
          <p:nvPr>
            <p:ph type="ftr" idx="11"/>
          </p:nvPr>
        </p:nvSpPr>
        <p:spPr>
          <a:ln/>
        </p:spPr>
        <p:txBody>
          <a:bodyPr/>
          <a:lstStyle>
            <a:lvl1pPr>
              <a:defRPr/>
            </a:lvl1pPr>
          </a:lstStyle>
          <a:p>
            <a:pPr>
              <a:defRPr/>
            </a:pPr>
            <a:endParaRPr lang="de-DE"/>
          </a:p>
        </p:txBody>
      </p:sp>
      <p:sp>
        <p:nvSpPr>
          <p:cNvPr id="5" name="Rectangle 5"/>
          <p:cNvSpPr>
            <a:spLocks noGrp="1" noChangeArrowheads="1"/>
          </p:cNvSpPr>
          <p:nvPr>
            <p:ph type="sldNum" idx="12"/>
          </p:nvPr>
        </p:nvSpPr>
        <p:spPr>
          <a:ln/>
        </p:spPr>
        <p:txBody>
          <a:bodyPr/>
          <a:lstStyle>
            <a:lvl1pPr>
              <a:defRPr/>
            </a:lvl1pPr>
          </a:lstStyle>
          <a:p>
            <a:pPr>
              <a:defRPr/>
            </a:pPr>
            <a:fld id="{548F5922-F0A1-406A-BD4C-BAFFD09918C9}" type="slidenum">
              <a:rPr lang="de-DE"/>
              <a:pPr>
                <a:defRPr/>
              </a:pPr>
              <a:t>‹Nr.›</a:t>
            </a:fld>
            <a:endParaRPr lang="de-DE"/>
          </a:p>
        </p:txBody>
      </p:sp>
    </p:spTree>
    <p:extLst>
      <p:ext uri="{BB962C8B-B14F-4D97-AF65-F5344CB8AC3E}">
        <p14:creationId xmlns:p14="http://schemas.microsoft.com/office/powerpoint/2010/main" val="2270277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p>
        </p:txBody>
      </p:sp>
      <p:sp>
        <p:nvSpPr>
          <p:cNvPr id="3" name="Rectangle 4"/>
          <p:cNvSpPr>
            <a:spLocks noGrp="1" noChangeArrowheads="1"/>
          </p:cNvSpPr>
          <p:nvPr>
            <p:ph type="ftr" idx="11"/>
          </p:nvPr>
        </p:nvSpPr>
        <p:spPr>
          <a:ln/>
        </p:spPr>
        <p:txBody>
          <a:bodyPr/>
          <a:lstStyle>
            <a:lvl1pPr>
              <a:defRPr/>
            </a:lvl1pPr>
          </a:lstStyle>
          <a:p>
            <a:pPr>
              <a:defRPr/>
            </a:pPr>
            <a:endParaRPr lang="de-DE"/>
          </a:p>
        </p:txBody>
      </p:sp>
      <p:sp>
        <p:nvSpPr>
          <p:cNvPr id="4" name="Rectangle 5"/>
          <p:cNvSpPr>
            <a:spLocks noGrp="1" noChangeArrowheads="1"/>
          </p:cNvSpPr>
          <p:nvPr>
            <p:ph type="sldNum" idx="12"/>
          </p:nvPr>
        </p:nvSpPr>
        <p:spPr>
          <a:ln/>
        </p:spPr>
        <p:txBody>
          <a:bodyPr/>
          <a:lstStyle>
            <a:lvl1pPr>
              <a:defRPr/>
            </a:lvl1pPr>
          </a:lstStyle>
          <a:p>
            <a:pPr>
              <a:defRPr/>
            </a:pPr>
            <a:fld id="{2BF4B9CA-4E7C-4B3A-A80B-845FEC9806B5}" type="slidenum">
              <a:rPr lang="de-DE"/>
              <a:pPr>
                <a:defRPr/>
              </a:pPr>
              <a:t>‹Nr.›</a:t>
            </a:fld>
            <a:endParaRPr lang="de-DE"/>
          </a:p>
        </p:txBody>
      </p:sp>
    </p:spTree>
    <p:extLst>
      <p:ext uri="{BB962C8B-B14F-4D97-AF65-F5344CB8AC3E}">
        <p14:creationId xmlns:p14="http://schemas.microsoft.com/office/powerpoint/2010/main" val="2337277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pPr>
              <a:defRPr/>
            </a:pPr>
            <a:fld id="{AEE9E14F-0AFD-4B01-86D5-86543B9701F0}" type="slidenum">
              <a:rPr lang="de-DE"/>
              <a:pPr>
                <a:defRPr/>
              </a:pPr>
              <a:t>‹Nr.›</a:t>
            </a:fld>
            <a:endParaRPr lang="de-DE"/>
          </a:p>
        </p:txBody>
      </p:sp>
    </p:spTree>
    <p:extLst>
      <p:ext uri="{BB962C8B-B14F-4D97-AF65-F5344CB8AC3E}">
        <p14:creationId xmlns:p14="http://schemas.microsoft.com/office/powerpoint/2010/main" val="394351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pPr>
              <a:defRPr/>
            </a:pPr>
            <a:fld id="{8BACFFE4-75E8-45B0-9258-991290922E2C}" type="slidenum">
              <a:rPr lang="de-DE"/>
              <a:pPr>
                <a:defRPr/>
              </a:pPr>
              <a:t>‹Nr.›</a:t>
            </a:fld>
            <a:endParaRPr lang="de-DE"/>
          </a:p>
        </p:txBody>
      </p:sp>
    </p:spTree>
    <p:extLst>
      <p:ext uri="{BB962C8B-B14F-4D97-AF65-F5344CB8AC3E}">
        <p14:creationId xmlns:p14="http://schemas.microsoft.com/office/powerpoint/2010/main" val="201997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Klicken Sie, um das Format des Titeltextes zu bearbeiten</a:t>
            </a:r>
          </a:p>
        </p:txBody>
      </p:sp>
      <p:sp>
        <p:nvSpPr>
          <p:cNvPr id="1027"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
        <p:nvSpPr>
          <p:cNvPr id="2"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723900" algn="l"/>
                <a:tab pos="1447800" algn="l"/>
                <a:tab pos="2171700" algn="l"/>
              </a:tabLst>
              <a:defRPr sz="1400">
                <a:solidFill>
                  <a:srgbClr val="000000"/>
                </a:solidFill>
                <a:latin typeface="Times New Roman" pitchFamily="16" charset="0"/>
                <a:ea typeface="SimSun" charset="-122"/>
              </a:defRPr>
            </a:lvl1pPr>
          </a:lstStyle>
          <a:p>
            <a:pPr>
              <a:defRPr/>
            </a:pPr>
            <a:endParaRPr lang="de-DE"/>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de-DE"/>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Font typeface="Times New Roman" pitchFamily="16" charset="0"/>
              <a:buNone/>
              <a:tabLst>
                <a:tab pos="723900" algn="l"/>
                <a:tab pos="1447800" algn="l"/>
                <a:tab pos="2171700" algn="l"/>
              </a:tabLst>
              <a:defRPr sz="1400">
                <a:solidFill>
                  <a:srgbClr val="000000"/>
                </a:solidFill>
                <a:latin typeface="Times New Roman" pitchFamily="16" charset="0"/>
                <a:ea typeface="SimSun" charset="-122"/>
              </a:defRPr>
            </a:lvl1pPr>
          </a:lstStyle>
          <a:p>
            <a:pPr>
              <a:defRPr/>
            </a:pPr>
            <a:fld id="{DF559088-F8BC-438B-BE4A-03076BDA344E}"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1"/>
          <p:cNvSpPr>
            <a:spLocks noGrp="1" noChangeArrowheads="1"/>
          </p:cNvSpPr>
          <p:nvPr>
            <p:ph type="title"/>
          </p:nvPr>
        </p:nvSpPr>
        <p:spPr>
          <a:xfrm>
            <a:off x="503238" y="-14288"/>
            <a:ext cx="9070975" cy="1171576"/>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4000" smtClean="0"/>
              <a:t>Thermodynamik</a:t>
            </a:r>
          </a:p>
        </p:txBody>
      </p:sp>
      <p:sp>
        <p:nvSpPr>
          <p:cNvPr id="2053" name="Rectangle 2"/>
          <p:cNvSpPr>
            <a:spLocks noGrp="1" noChangeArrowheads="1"/>
          </p:cNvSpPr>
          <p:nvPr>
            <p:ph type="subTitle" idx="4294967295"/>
          </p:nvPr>
        </p:nvSpPr>
        <p:spPr>
          <a:xfrm>
            <a:off x="539750" y="733425"/>
            <a:ext cx="9070975" cy="706438"/>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800" dirty="0" smtClean="0"/>
              <a:t>Wärmeübertragung</a:t>
            </a:r>
          </a:p>
        </p:txBody>
      </p:sp>
      <p:pic>
        <p:nvPicPr>
          <p:cNvPr id="20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856" y="1710917"/>
            <a:ext cx="1219200" cy="2516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AutoShape 6"/>
          <p:cNvSpPr>
            <a:spLocks noChangeArrowheads="1"/>
          </p:cNvSpPr>
          <p:nvPr/>
        </p:nvSpPr>
        <p:spPr bwMode="auto">
          <a:xfrm>
            <a:off x="2296474" y="1863555"/>
            <a:ext cx="3960440" cy="2226002"/>
          </a:xfrm>
          <a:prstGeom prst="wedgeEllipseCallout">
            <a:avLst>
              <a:gd name="adj1" fmla="val -56009"/>
              <a:gd name="adj2" fmla="val -34648"/>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nchor="ctr"/>
          <a:lstStyle/>
          <a:p>
            <a:pPr algn="ctr">
              <a:tabLst>
                <a:tab pos="723900" algn="l"/>
                <a:tab pos="1447800" algn="l"/>
                <a:tab pos="2171700" algn="l"/>
              </a:tabLst>
            </a:pPr>
            <a:r>
              <a:rPr lang="de-DE" dirty="0" smtClean="0">
                <a:solidFill>
                  <a:srgbClr val="000000"/>
                </a:solidFill>
              </a:rPr>
              <a:t>Die Wärmedämmung ist </a:t>
            </a:r>
          </a:p>
          <a:p>
            <a:pPr algn="ctr">
              <a:tabLst>
                <a:tab pos="723900" algn="l"/>
                <a:tab pos="1447800" algn="l"/>
                <a:tab pos="2171700" algn="l"/>
              </a:tabLst>
            </a:pPr>
            <a:r>
              <a:rPr lang="de-DE" dirty="0" smtClean="0">
                <a:solidFill>
                  <a:srgbClr val="000000"/>
                </a:solidFill>
              </a:rPr>
              <a:t>sehr oft genauso wichtig wie</a:t>
            </a:r>
          </a:p>
          <a:p>
            <a:pPr algn="ctr">
              <a:tabLst>
                <a:tab pos="723900" algn="l"/>
                <a:tab pos="1447800" algn="l"/>
                <a:tab pos="2171700" algn="l"/>
              </a:tabLst>
            </a:pPr>
            <a:r>
              <a:rPr lang="de-DE" dirty="0" smtClean="0">
                <a:solidFill>
                  <a:srgbClr val="000000"/>
                </a:solidFill>
              </a:rPr>
              <a:t>die Wärmeübertragung!</a:t>
            </a:r>
            <a:endParaRPr lang="de-DE" dirty="0">
              <a:solidFill>
                <a:srgbClr val="000000"/>
              </a:solidFill>
            </a:endParaRPr>
          </a:p>
        </p:txBody>
      </p:sp>
      <p:pic>
        <p:nvPicPr>
          <p:cNvPr id="3" name="Picture 2" descr="C:\Users\tiburskije\Desktop\BWS-PHY-0404-0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8685" y="1835621"/>
            <a:ext cx="3034137" cy="21257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 name="Picture 3" descr="C:\Users\tiburskije\Desktop\treibhaus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388" y="4717342"/>
            <a:ext cx="3422153" cy="20134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9422" y="4355901"/>
            <a:ext cx="3438525" cy="21621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1"/>
          <p:cNvSpPr>
            <a:spLocks noGrp="1" noChangeArrowheads="1"/>
          </p:cNvSpPr>
          <p:nvPr>
            <p:ph type="title"/>
          </p:nvPr>
        </p:nvSpPr>
        <p:spPr>
          <a:xfrm>
            <a:off x="503238" y="-14288"/>
            <a:ext cx="9070975" cy="1171576"/>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4000" smtClean="0"/>
              <a:t>Thermodynamik</a:t>
            </a:r>
          </a:p>
        </p:txBody>
      </p:sp>
      <p:sp>
        <p:nvSpPr>
          <p:cNvPr id="2053" name="Rectangle 2"/>
          <p:cNvSpPr>
            <a:spLocks noGrp="1" noChangeArrowheads="1"/>
          </p:cNvSpPr>
          <p:nvPr>
            <p:ph type="subTitle" idx="4294967295"/>
          </p:nvPr>
        </p:nvSpPr>
        <p:spPr>
          <a:xfrm>
            <a:off x="539750" y="733425"/>
            <a:ext cx="9070975" cy="706438"/>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800" dirty="0"/>
              <a:t>Wärmeübertragung</a:t>
            </a:r>
            <a:endParaRPr lang="de-DE" sz="2800" dirty="0" smtClean="0"/>
          </a:p>
        </p:txBody>
      </p:sp>
      <p:pic>
        <p:nvPicPr>
          <p:cNvPr id="49157" name="Picture 5" descr="C:\Users\tiburskije\Desktop\FlippedClassroom Phys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798" y="7092205"/>
            <a:ext cx="838200" cy="29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le 1"/>
          <p:cNvGraphicFramePr>
            <a:graphicFrameLocks noGrp="1"/>
          </p:cNvGraphicFramePr>
          <p:nvPr>
            <p:extLst>
              <p:ext uri="{D42A27DB-BD31-4B8C-83A1-F6EECF244321}">
                <p14:modId xmlns:p14="http://schemas.microsoft.com/office/powerpoint/2010/main" val="3941057411"/>
              </p:ext>
            </p:extLst>
          </p:nvPr>
        </p:nvGraphicFramePr>
        <p:xfrm>
          <a:off x="215776" y="1619597"/>
          <a:ext cx="9649074" cy="5350376"/>
        </p:xfrm>
        <a:graphic>
          <a:graphicData uri="http://schemas.openxmlformats.org/drawingml/2006/table">
            <a:tbl>
              <a:tblPr firstRow="1" bandRow="1">
                <a:tableStyleId>{21E4AEA4-8DFA-4A89-87EB-49C32662AFE0}</a:tableStyleId>
              </a:tblPr>
              <a:tblGrid>
                <a:gridCol w="3216358"/>
                <a:gridCol w="3216358"/>
                <a:gridCol w="3216358"/>
              </a:tblGrid>
              <a:tr h="504056">
                <a:tc>
                  <a:txBody>
                    <a:bodyPr/>
                    <a:lstStyle/>
                    <a:p>
                      <a:pPr algn="ctr"/>
                      <a:r>
                        <a:rPr lang="de-DE" dirty="0" smtClean="0"/>
                        <a:t>Wärmeleitung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dirty="0" smtClean="0"/>
                        <a:t>Wärmeströmung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dirty="0" smtClean="0"/>
                        <a:t>Wärmestrahlung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Bei der Wärmeleitung wird die Wärme infolge der thermischen Schwingungen der Atome innerhalb eines Körpers weitergeleitet</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Bei der Wärmeströmung wird nicht eigentlich die</a:t>
                      </a:r>
                      <a:r>
                        <a:rPr lang="de-DE" baseline="0" dirty="0" smtClean="0"/>
                        <a:t> Wärme transportiert, sondern der warme Stoff selbst. Es bilden sich Konvektionsströme.</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Bei der Wärmestrahlung wird die Wärme in Form elektromagnetischer</a:t>
                      </a:r>
                      <a:r>
                        <a:rPr lang="de-DE" baseline="0" dirty="0" smtClean="0"/>
                        <a:t> Strahlung (IR-Strahlen) übertragen.</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de-DE" dirty="0" smtClean="0"/>
                        <a:t>Gute Wärmeleiter:</a:t>
                      </a:r>
                    </a:p>
                    <a:p>
                      <a:pPr marL="0" indent="0">
                        <a:buFont typeface="Arial" panose="020B0604020202020204" pitchFamily="34" charset="0"/>
                        <a:buNone/>
                      </a:pPr>
                      <a:r>
                        <a:rPr lang="de-DE" dirty="0" smtClean="0"/>
                        <a:t>Metalle</a:t>
                      </a:r>
                    </a:p>
                    <a:p>
                      <a:r>
                        <a:rPr lang="de-DE" dirty="0" smtClean="0"/>
                        <a:t>Schlechte</a:t>
                      </a:r>
                      <a:r>
                        <a:rPr lang="de-DE" baseline="0" dirty="0" smtClean="0"/>
                        <a:t> Wärmeleiter:</a:t>
                      </a:r>
                    </a:p>
                    <a:p>
                      <a:r>
                        <a:rPr lang="de-DE" baseline="0" dirty="0" smtClean="0"/>
                        <a:t>Glas, Holz, Porzellan</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dirty="0" smtClean="0"/>
                        <a:t>Beispiele:</a:t>
                      </a:r>
                    </a:p>
                    <a:p>
                      <a:r>
                        <a:rPr lang="de-DE" dirty="0" smtClean="0"/>
                        <a:t>Golfstrom</a:t>
                      </a:r>
                    </a:p>
                    <a:p>
                      <a:r>
                        <a:rPr lang="de-DE" dirty="0" smtClean="0"/>
                        <a:t>Windströmungen</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2195661"/>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160" y="2195661"/>
            <a:ext cx="2736304" cy="21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8504" y="2228739"/>
            <a:ext cx="2952328" cy="205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03416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1"/>
          <p:cNvSpPr>
            <a:spLocks noGrp="1" noChangeArrowheads="1"/>
          </p:cNvSpPr>
          <p:nvPr>
            <p:ph type="title"/>
          </p:nvPr>
        </p:nvSpPr>
        <p:spPr>
          <a:xfrm>
            <a:off x="503238" y="-14288"/>
            <a:ext cx="9070975" cy="1171576"/>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4000" smtClean="0"/>
              <a:t>Thermodynamik</a:t>
            </a:r>
          </a:p>
        </p:txBody>
      </p:sp>
      <p:sp>
        <p:nvSpPr>
          <p:cNvPr id="2053" name="Rectangle 2"/>
          <p:cNvSpPr>
            <a:spLocks noGrp="1" noChangeArrowheads="1"/>
          </p:cNvSpPr>
          <p:nvPr>
            <p:ph type="subTitle" idx="4294967295"/>
          </p:nvPr>
        </p:nvSpPr>
        <p:spPr>
          <a:xfrm>
            <a:off x="539750" y="733425"/>
            <a:ext cx="9070975" cy="706438"/>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800" dirty="0"/>
              <a:t>Wärmeübertragung</a:t>
            </a:r>
            <a:endParaRPr lang="de-DE" sz="2800" dirty="0" smtClean="0"/>
          </a:p>
        </p:txBody>
      </p:sp>
      <p:pic>
        <p:nvPicPr>
          <p:cNvPr id="49157" name="Picture 5" descr="C:\Users\tiburskije\Desktop\FlippedClassroom Phys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798" y="7092205"/>
            <a:ext cx="838200" cy="29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le 1"/>
          <p:cNvGraphicFramePr>
            <a:graphicFrameLocks noGrp="1"/>
          </p:cNvGraphicFramePr>
          <p:nvPr>
            <p:extLst>
              <p:ext uri="{D42A27DB-BD31-4B8C-83A1-F6EECF244321}">
                <p14:modId xmlns:p14="http://schemas.microsoft.com/office/powerpoint/2010/main" val="751258851"/>
              </p:ext>
            </p:extLst>
          </p:nvPr>
        </p:nvGraphicFramePr>
        <p:xfrm>
          <a:off x="215776" y="1619597"/>
          <a:ext cx="9649074" cy="5350376"/>
        </p:xfrm>
        <a:graphic>
          <a:graphicData uri="http://schemas.openxmlformats.org/drawingml/2006/table">
            <a:tbl>
              <a:tblPr firstRow="1" bandRow="1">
                <a:tableStyleId>{21E4AEA4-8DFA-4A89-87EB-49C32662AFE0}</a:tableStyleId>
              </a:tblPr>
              <a:tblGrid>
                <a:gridCol w="3216358"/>
                <a:gridCol w="3216358"/>
                <a:gridCol w="3216358"/>
              </a:tblGrid>
              <a:tr h="504056">
                <a:tc>
                  <a:txBody>
                    <a:bodyPr/>
                    <a:lstStyle/>
                    <a:p>
                      <a:pPr algn="ctr"/>
                      <a:r>
                        <a:rPr lang="de-DE" dirty="0" smtClean="0"/>
                        <a:t>Wärmeleitung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dirty="0" smtClean="0"/>
                        <a:t>Wärmeströmung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dirty="0" smtClean="0"/>
                        <a:t>Wärmestrahlung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Bei der Wärmeleitung wird die Wärme infolge der thermischen Schwingungen der Atome innerhalb eines Körpers weitergeleitet</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Bei der Wärmeströmung wird nicht eigentlich die</a:t>
                      </a:r>
                      <a:r>
                        <a:rPr lang="de-DE" baseline="0" dirty="0" smtClean="0"/>
                        <a:t> Wärme transportiert, sondern der warme Stoff selbst. Es bilden sich Konvektionsströme.</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Bei der Wärmestrahlung wird die Wärme in Form elektromagnetischer</a:t>
                      </a:r>
                      <a:r>
                        <a:rPr lang="de-DE" baseline="0" dirty="0" smtClean="0"/>
                        <a:t> Strahlung (IR-Strahlen) übertragen.</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de-DE" dirty="0" smtClean="0"/>
                        <a:t>Gute Wärmeleiter:</a:t>
                      </a:r>
                    </a:p>
                    <a:p>
                      <a:pPr marL="0" indent="0">
                        <a:buFont typeface="Arial" panose="020B0604020202020204" pitchFamily="34" charset="0"/>
                        <a:buNone/>
                      </a:pPr>
                      <a:r>
                        <a:rPr lang="de-DE" dirty="0" smtClean="0"/>
                        <a:t>Metalle</a:t>
                      </a:r>
                    </a:p>
                    <a:p>
                      <a:r>
                        <a:rPr lang="de-DE" dirty="0" smtClean="0"/>
                        <a:t>Schlechte</a:t>
                      </a:r>
                      <a:r>
                        <a:rPr lang="de-DE" baseline="0" dirty="0" smtClean="0"/>
                        <a:t> Wärmeleiter:</a:t>
                      </a:r>
                    </a:p>
                    <a:p>
                      <a:r>
                        <a:rPr lang="de-DE" baseline="0" dirty="0" smtClean="0"/>
                        <a:t>Glas, Holz, Porzellan</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dirty="0" smtClean="0"/>
                        <a:t>Beispiele:</a:t>
                      </a:r>
                    </a:p>
                    <a:p>
                      <a:r>
                        <a:rPr lang="de-DE" dirty="0" smtClean="0"/>
                        <a:t>Golfstrom</a:t>
                      </a:r>
                    </a:p>
                    <a:p>
                      <a:r>
                        <a:rPr lang="de-DE" dirty="0" smtClean="0"/>
                        <a:t>Windströmungen</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dirty="0" smtClean="0"/>
                        <a:t>Beispiele:</a:t>
                      </a:r>
                    </a:p>
                    <a:p>
                      <a:r>
                        <a:rPr lang="de-DE" dirty="0" smtClean="0"/>
                        <a:t>Sonne --&gt; Erde</a:t>
                      </a:r>
                    </a:p>
                    <a:p>
                      <a:r>
                        <a:rPr lang="de-DE" dirty="0" smtClean="0"/>
                        <a:t>Infrarot-Strahler</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2195661"/>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160" y="2195661"/>
            <a:ext cx="2736304" cy="21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8504" y="2228739"/>
            <a:ext cx="2952328" cy="205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29890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
          <p:cNvSpPr>
            <a:spLocks noGrp="1" noChangeArrowheads="1"/>
          </p:cNvSpPr>
          <p:nvPr>
            <p:ph type="title"/>
          </p:nvPr>
        </p:nvSpPr>
        <p:spPr>
          <a:xfrm>
            <a:off x="503238" y="-14288"/>
            <a:ext cx="9070975" cy="1171576"/>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4000" dirty="0" smtClean="0"/>
              <a:t>Thermodynamik</a:t>
            </a:r>
          </a:p>
        </p:txBody>
      </p:sp>
      <p:sp>
        <p:nvSpPr>
          <p:cNvPr id="3076" name="Rectangle 2"/>
          <p:cNvSpPr>
            <a:spLocks noGrp="1" noChangeArrowheads="1"/>
          </p:cNvSpPr>
          <p:nvPr>
            <p:ph type="subTitle" idx="4294967295"/>
          </p:nvPr>
        </p:nvSpPr>
        <p:spPr>
          <a:xfrm>
            <a:off x="539750" y="733425"/>
            <a:ext cx="9070975" cy="706438"/>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800" dirty="0"/>
              <a:t>Wärmeübertragung</a:t>
            </a:r>
            <a:endParaRPr lang="de-DE" sz="2800" dirty="0" smtClean="0"/>
          </a:p>
        </p:txBody>
      </p:sp>
      <p:pic>
        <p:nvPicPr>
          <p:cNvPr id="30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1928" y="5031882"/>
            <a:ext cx="1709055" cy="25042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24656" y="1373366"/>
            <a:ext cx="6865789"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b="1" i="0" u="sng" strike="noStrike" cap="none" normalizeH="0" baseline="0" dirty="0" smtClean="0">
                <a:ln>
                  <a:noFill/>
                </a:ln>
                <a:solidFill>
                  <a:schemeClr val="tx1"/>
                </a:solidFill>
                <a:effectLst/>
                <a:latin typeface="    Arial"/>
                <a:cs typeface="Arial" pitchFamily="34" charset="0"/>
              </a:rPr>
              <a:t>Aufbau:</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    Arial"/>
                <a:cs typeface="Arial" pitchFamily="34" charset="0"/>
              </a:rPr>
              <a:t>Ein Thermosgefäß besteht aus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    Arial"/>
                <a:cs typeface="Arial" pitchFamily="34" charset="0"/>
              </a:rPr>
              <a:t>Glas und ist doppelwandig.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    Arial"/>
                <a:cs typeface="Arial" pitchFamily="34" charset="0"/>
              </a:rPr>
              <a:t>Zusätzlich ist das Gefäß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    Arial"/>
                <a:cs typeface="Arial" pitchFamily="34" charset="0"/>
              </a:rPr>
              <a:t>außen nochmals isoliert.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    Arial"/>
                <a:cs typeface="Arial" pitchFamily="34" charset="0"/>
              </a:rPr>
              <a:t>Die inneren Flächen sind verspiegelt.</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    Arial"/>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b="1" i="0" u="sng" strike="noStrike" cap="none" normalizeH="0" baseline="0" dirty="0" smtClean="0">
                <a:ln>
                  <a:noFill/>
                </a:ln>
                <a:solidFill>
                  <a:schemeClr val="tx1"/>
                </a:solidFill>
                <a:effectLst/>
                <a:latin typeface="    Arial"/>
                <a:cs typeface="Arial" pitchFamily="34" charset="0"/>
              </a:rPr>
              <a:t>Funktion: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    Arial"/>
                <a:cs typeface="Arial" pitchFamily="34" charset="0"/>
              </a:rPr>
              <a:t>Die Wärmeübertragung an die Umgebung wird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    Arial"/>
                <a:cs typeface="Arial" pitchFamily="34" charset="0"/>
              </a:rPr>
              <a:t>durch verschiedene Maßnahmen vermindert: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b="1" i="0" u="none" strike="noStrike" cap="none" normalizeH="0" baseline="0" dirty="0" smtClean="0">
                <a:ln>
                  <a:noFill/>
                </a:ln>
                <a:solidFill>
                  <a:schemeClr val="tx1"/>
                </a:solidFill>
                <a:effectLst/>
                <a:latin typeface="    Arial"/>
                <a:cs typeface="Arial" pitchFamily="34" charset="0"/>
              </a:rPr>
              <a:t>Das Thermosgefäß besteht aus Glas. </a:t>
            </a:r>
          </a:p>
          <a:p>
            <a:pPr marL="0" marR="0" lvl="0" indent="0" algn="l" defTabSz="914400" rtl="0" eaLnBrk="0" fontAlgn="base" latinLnBrk="0" hangingPunct="0">
              <a:lnSpc>
                <a:spcPct val="100000"/>
              </a:lnSpc>
              <a:spcBef>
                <a:spcPct val="0"/>
              </a:spcBef>
              <a:spcAft>
                <a:spcPct val="0"/>
              </a:spcAft>
              <a:buClrTx/>
              <a:buSzTx/>
              <a:tabLst/>
            </a:pPr>
            <a:r>
              <a:rPr lang="de-DE" dirty="0">
                <a:latin typeface="    Arial"/>
                <a:cs typeface="Arial" pitchFamily="34" charset="0"/>
              </a:rPr>
              <a:t> </a:t>
            </a:r>
            <a:r>
              <a:rPr lang="de-DE" dirty="0" smtClean="0">
                <a:latin typeface="    Arial"/>
                <a:cs typeface="Arial" pitchFamily="34" charset="0"/>
              </a:rPr>
              <a:t>(</a:t>
            </a:r>
            <a:r>
              <a:rPr kumimoji="0" lang="de-DE" b="0" i="0" u="none" strike="noStrike" cap="none" normalizeH="0" baseline="0" dirty="0" smtClean="0">
                <a:ln>
                  <a:noFill/>
                </a:ln>
                <a:solidFill>
                  <a:schemeClr val="tx1"/>
                </a:solidFill>
                <a:effectLst/>
                <a:latin typeface="    Arial"/>
                <a:cs typeface="Arial" pitchFamily="34" charset="0"/>
              </a:rPr>
              <a:t>Glas ist ein schlechter Wärmeleiter.)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b="1" i="0" u="none" strike="noStrike" cap="none" normalizeH="0" baseline="0" dirty="0" smtClean="0">
                <a:ln>
                  <a:noFill/>
                </a:ln>
                <a:solidFill>
                  <a:schemeClr val="tx1"/>
                </a:solidFill>
                <a:effectLst/>
                <a:latin typeface="    Arial"/>
                <a:cs typeface="Arial" pitchFamily="34" charset="0"/>
              </a:rPr>
              <a:t>Es ist doppelwandig.</a:t>
            </a:r>
          </a:p>
          <a:p>
            <a:pPr marL="0" marR="0" lvl="0" indent="0" algn="l" defTabSz="914400" rtl="0" eaLnBrk="0" fontAlgn="base" latinLnBrk="0" hangingPunct="0">
              <a:lnSpc>
                <a:spcPct val="100000"/>
              </a:lnSpc>
              <a:spcBef>
                <a:spcPct val="0"/>
              </a:spcBef>
              <a:spcAft>
                <a:spcPct val="0"/>
              </a:spcAft>
              <a:buClrTx/>
              <a:buSzTx/>
              <a:tabLst/>
            </a:pPr>
            <a:r>
              <a:rPr lang="de-DE" dirty="0">
                <a:latin typeface="    Arial"/>
                <a:cs typeface="Arial" pitchFamily="34" charset="0"/>
              </a:rPr>
              <a:t> </a:t>
            </a:r>
            <a:r>
              <a:rPr lang="de-DE" dirty="0" smtClean="0">
                <a:latin typeface="    Arial"/>
                <a:cs typeface="Arial" pitchFamily="34" charset="0"/>
              </a:rPr>
              <a:t>(</a:t>
            </a:r>
            <a:r>
              <a:rPr kumimoji="0" lang="de-DE" b="0" i="0" u="none" strike="noStrike" cap="none" normalizeH="0" baseline="0" dirty="0" smtClean="0">
                <a:ln>
                  <a:noFill/>
                </a:ln>
                <a:solidFill>
                  <a:schemeClr val="tx1"/>
                </a:solidFill>
                <a:effectLst/>
                <a:latin typeface="    Arial"/>
                <a:cs typeface="Arial" pitchFamily="34" charset="0"/>
              </a:rPr>
              <a:t>Der Zwischenraum ist zur Verminderung der Wärmeübertragung</a:t>
            </a:r>
          </a:p>
          <a:p>
            <a:pPr marL="0" marR="0" lvl="0" indent="0" algn="l" defTabSz="914400" rtl="0" eaLnBrk="0" fontAlgn="base" latinLnBrk="0" hangingPunct="0">
              <a:lnSpc>
                <a:spcPct val="100000"/>
              </a:lnSpc>
              <a:spcBef>
                <a:spcPct val="0"/>
              </a:spcBef>
              <a:spcAft>
                <a:spcPct val="0"/>
              </a:spcAft>
              <a:buClrTx/>
              <a:buSzTx/>
              <a:tabLst/>
            </a:pPr>
            <a:r>
              <a:rPr kumimoji="0" lang="de-DE" b="0" i="0" u="none" strike="noStrike" cap="none" normalizeH="0" baseline="0" dirty="0" smtClean="0">
                <a:ln>
                  <a:noFill/>
                </a:ln>
                <a:solidFill>
                  <a:schemeClr val="tx1"/>
                </a:solidFill>
                <a:effectLst/>
                <a:latin typeface="    Arial"/>
                <a:cs typeface="Arial" pitchFamily="34" charset="0"/>
              </a:rPr>
              <a:t> nahezu luftleer gepumpt.)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b="1" i="0" u="none" strike="noStrike" cap="none" normalizeH="0" baseline="0" dirty="0" smtClean="0">
                <a:ln>
                  <a:noFill/>
                </a:ln>
                <a:solidFill>
                  <a:schemeClr val="tx1"/>
                </a:solidFill>
                <a:effectLst/>
                <a:latin typeface="    Arial"/>
                <a:cs typeface="Arial" pitchFamily="34" charset="0"/>
              </a:rPr>
              <a:t>Zwischen Thermosgefäß und Gehäuse befindet sich Luft. </a:t>
            </a:r>
          </a:p>
          <a:p>
            <a:pPr marL="0" marR="0" lvl="0" indent="0" algn="l" defTabSz="914400" rtl="0" eaLnBrk="0" fontAlgn="base" latinLnBrk="0" hangingPunct="0">
              <a:lnSpc>
                <a:spcPct val="100000"/>
              </a:lnSpc>
              <a:spcBef>
                <a:spcPct val="0"/>
              </a:spcBef>
              <a:spcAft>
                <a:spcPct val="0"/>
              </a:spcAft>
              <a:buClrTx/>
              <a:buSzTx/>
              <a:tabLst/>
            </a:pPr>
            <a:r>
              <a:rPr lang="de-DE" dirty="0">
                <a:latin typeface="    Arial"/>
                <a:cs typeface="Arial" pitchFamily="34" charset="0"/>
              </a:rPr>
              <a:t> </a:t>
            </a:r>
            <a:r>
              <a:rPr lang="de-DE" dirty="0" smtClean="0">
                <a:latin typeface="    Arial"/>
                <a:cs typeface="Arial" pitchFamily="34" charset="0"/>
              </a:rPr>
              <a:t>(</a:t>
            </a:r>
            <a:r>
              <a:rPr kumimoji="0" lang="de-DE" b="0" i="0" u="none" strike="noStrike" cap="none" normalizeH="0" baseline="0" dirty="0" smtClean="0">
                <a:ln>
                  <a:noFill/>
                </a:ln>
                <a:solidFill>
                  <a:schemeClr val="tx1"/>
                </a:solidFill>
                <a:effectLst/>
                <a:latin typeface="    Arial"/>
                <a:cs typeface="Arial" pitchFamily="34" charset="0"/>
              </a:rPr>
              <a:t>Luft ist ebenfalls ein sehr schlechter Wärmeleiter und vermindert</a:t>
            </a:r>
          </a:p>
          <a:p>
            <a:pPr marL="0" marR="0" lvl="0" indent="0" algn="l" defTabSz="914400" rtl="0" eaLnBrk="0" fontAlgn="base" latinLnBrk="0" hangingPunct="0">
              <a:lnSpc>
                <a:spcPct val="100000"/>
              </a:lnSpc>
              <a:spcBef>
                <a:spcPct val="0"/>
              </a:spcBef>
              <a:spcAft>
                <a:spcPct val="0"/>
              </a:spcAft>
              <a:buClrTx/>
              <a:buSzTx/>
              <a:tabLst/>
            </a:pPr>
            <a:r>
              <a:rPr kumimoji="0" lang="de-DE" b="0" i="0" u="none" strike="noStrike" cap="none" normalizeH="0" baseline="0" dirty="0" smtClean="0">
                <a:ln>
                  <a:noFill/>
                </a:ln>
                <a:solidFill>
                  <a:schemeClr val="tx1"/>
                </a:solidFill>
                <a:effectLst/>
                <a:latin typeface="    Arial"/>
                <a:cs typeface="Arial" pitchFamily="34" charset="0"/>
              </a:rPr>
              <a:t> die Wärmeströmung.)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b="1" i="0" u="none" strike="noStrike" cap="none" normalizeH="0" baseline="0" dirty="0" smtClean="0">
                <a:ln>
                  <a:noFill/>
                </a:ln>
                <a:solidFill>
                  <a:schemeClr val="tx1"/>
                </a:solidFill>
                <a:effectLst/>
                <a:latin typeface="    Arial"/>
                <a:cs typeface="Arial" pitchFamily="34" charset="0"/>
              </a:rPr>
              <a:t>Die Innenflächen sind verspiegelt. </a:t>
            </a:r>
          </a:p>
          <a:p>
            <a:pPr marL="0" marR="0" lvl="0" indent="0" algn="l" defTabSz="914400" rtl="0" eaLnBrk="0" fontAlgn="base" latinLnBrk="0" hangingPunct="0">
              <a:lnSpc>
                <a:spcPct val="100000"/>
              </a:lnSpc>
              <a:spcBef>
                <a:spcPct val="0"/>
              </a:spcBef>
              <a:spcAft>
                <a:spcPct val="0"/>
              </a:spcAft>
              <a:buClrTx/>
              <a:buSzTx/>
              <a:tabLst/>
            </a:pPr>
            <a:r>
              <a:rPr lang="de-DE" dirty="0" smtClean="0">
                <a:latin typeface="    Arial"/>
                <a:cs typeface="Arial" pitchFamily="34" charset="0"/>
              </a:rPr>
              <a:t> (</a:t>
            </a:r>
            <a:r>
              <a:rPr kumimoji="0" lang="de-DE" b="0" i="0" u="none" strike="noStrike" cap="none" normalizeH="0" baseline="0" dirty="0" smtClean="0">
                <a:ln>
                  <a:noFill/>
                </a:ln>
                <a:solidFill>
                  <a:schemeClr val="tx1"/>
                </a:solidFill>
                <a:effectLst/>
                <a:latin typeface="    Arial"/>
                <a:cs typeface="Arial" pitchFamily="34" charset="0"/>
              </a:rPr>
              <a:t>Die Wärmestrahlung wird ins Gefäßinnere reflektiert.)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b="1" i="0" u="none" strike="noStrike" cap="none" normalizeH="0" baseline="0" dirty="0" smtClean="0">
                <a:ln>
                  <a:noFill/>
                </a:ln>
                <a:solidFill>
                  <a:schemeClr val="tx1"/>
                </a:solidFill>
                <a:effectLst/>
                <a:latin typeface="    Arial"/>
                <a:cs typeface="Arial" pitchFamily="34" charset="0"/>
              </a:rPr>
              <a:t>Der Deckel ist aus Korkstoff. </a:t>
            </a:r>
          </a:p>
          <a:p>
            <a:pPr marL="0" marR="0" lvl="0" indent="0" algn="l" defTabSz="914400" rtl="0" eaLnBrk="0" fontAlgn="base" latinLnBrk="0" hangingPunct="0">
              <a:lnSpc>
                <a:spcPct val="100000"/>
              </a:lnSpc>
              <a:spcBef>
                <a:spcPct val="0"/>
              </a:spcBef>
              <a:spcAft>
                <a:spcPct val="0"/>
              </a:spcAft>
              <a:buClrTx/>
              <a:buSzTx/>
              <a:tabLst/>
            </a:pPr>
            <a:r>
              <a:rPr lang="de-DE" dirty="0">
                <a:latin typeface="    Arial"/>
                <a:cs typeface="Arial" pitchFamily="34" charset="0"/>
              </a:rPr>
              <a:t> </a:t>
            </a:r>
            <a:r>
              <a:rPr lang="de-DE" dirty="0" smtClean="0">
                <a:latin typeface="    Arial"/>
                <a:cs typeface="Arial" pitchFamily="34" charset="0"/>
              </a:rPr>
              <a:t>(</a:t>
            </a:r>
            <a:r>
              <a:rPr kumimoji="0" lang="de-DE" b="0" i="0" u="none" strike="noStrike" cap="none" normalizeH="0" baseline="0" dirty="0" smtClean="0">
                <a:ln>
                  <a:noFill/>
                </a:ln>
                <a:solidFill>
                  <a:schemeClr val="tx1"/>
                </a:solidFill>
                <a:effectLst/>
                <a:latin typeface="    Arial"/>
                <a:cs typeface="Arial" pitchFamily="34" charset="0"/>
              </a:rPr>
              <a:t>Kork ist ein schlechter Wärmeleiter.)</a:t>
            </a:r>
          </a:p>
        </p:txBody>
      </p:sp>
      <p:pic>
        <p:nvPicPr>
          <p:cNvPr id="1026" name="Picture 2" descr="thermos.jpg (35848 By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36271200"/>
            <a:ext cx="25146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0312" y="1476227"/>
            <a:ext cx="4772025" cy="33432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7338422" y="4466520"/>
            <a:ext cx="2471831" cy="349968"/>
          </a:xfrm>
          <a:prstGeom prst="rect">
            <a:avLst/>
          </a:prstGeom>
        </p:spPr>
        <p:txBody>
          <a:bodyPr wrap="none">
            <a:spAutoFit/>
          </a:bodyPr>
          <a:lstStyle/>
          <a:p>
            <a:r>
              <a:rPr lang="de-DE" dirty="0"/>
              <a:t>BWS-PHY-0404-05.gif</a:t>
            </a:r>
          </a:p>
        </p:txBody>
      </p:sp>
      <p:sp>
        <p:nvSpPr>
          <p:cNvPr id="12" name="AutoShape 6"/>
          <p:cNvSpPr>
            <a:spLocks noChangeArrowheads="1"/>
          </p:cNvSpPr>
          <p:nvPr/>
        </p:nvSpPr>
        <p:spPr bwMode="auto">
          <a:xfrm>
            <a:off x="5793736" y="3491805"/>
            <a:ext cx="3456384" cy="1628250"/>
          </a:xfrm>
          <a:prstGeom prst="wedgeEllipseCallout">
            <a:avLst>
              <a:gd name="adj1" fmla="val 16246"/>
              <a:gd name="adj2" fmla="val 71630"/>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nchor="ctr"/>
          <a:lstStyle/>
          <a:p>
            <a:pPr algn="ctr">
              <a:tabLst>
                <a:tab pos="723900" algn="l"/>
                <a:tab pos="1447800" algn="l"/>
                <a:tab pos="2171700" algn="l"/>
              </a:tabLst>
            </a:pPr>
            <a:r>
              <a:rPr lang="de-DE" dirty="0" smtClean="0">
                <a:solidFill>
                  <a:srgbClr val="000000"/>
                </a:solidFill>
              </a:rPr>
              <a:t>Und deswegen bleibt mein</a:t>
            </a:r>
          </a:p>
          <a:p>
            <a:pPr algn="ctr">
              <a:tabLst>
                <a:tab pos="723900" algn="l"/>
                <a:tab pos="1447800" algn="l"/>
                <a:tab pos="2171700" algn="l"/>
              </a:tabLst>
            </a:pPr>
            <a:r>
              <a:rPr lang="de-DE" dirty="0" smtClean="0">
                <a:solidFill>
                  <a:srgbClr val="000000"/>
                </a:solidFill>
              </a:rPr>
              <a:t>Kaffee heiß!</a:t>
            </a:r>
            <a:endParaRPr lang="de-DE"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up)">
                                      <p:cBhvr>
                                        <p:cTn id="7" dur="500"/>
                                        <p:tgtEl>
                                          <p:spTgt spid="2">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up)">
                                      <p:cBhvr>
                                        <p:cTn id="10" dur="500"/>
                                        <p:tgtEl>
                                          <p:spTgt spid="2">
                                            <p:txEl>
                                              <p:pRg st="2" end="2"/>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up)">
                                      <p:cBhvr>
                                        <p:cTn id="13" dur="500"/>
                                        <p:tgtEl>
                                          <p:spTgt spid="2">
                                            <p:txEl>
                                              <p:pRg st="3" end="3"/>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up)">
                                      <p:cBhvr>
                                        <p:cTn id="16" dur="500"/>
                                        <p:tgtEl>
                                          <p:spTgt spid="2">
                                            <p:txEl>
                                              <p:pRg st="4" end="4"/>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wipe(up)">
                                      <p:cBhvr>
                                        <p:cTn id="19" dur="500"/>
                                        <p:tgtEl>
                                          <p:spTgt spid="2">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wipe(up)">
                                      <p:cBhvr>
                                        <p:cTn id="24" dur="500"/>
                                        <p:tgtEl>
                                          <p:spTgt spid="2">
                                            <p:txEl>
                                              <p:pRg st="8" end="8"/>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wipe(up)">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wipe(up)">
                                      <p:cBhvr>
                                        <p:cTn id="32" dur="500"/>
                                        <p:tgtEl>
                                          <p:spTgt spid="2">
                                            <p:txEl>
                                              <p:pRg st="10" end="10"/>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wipe(up)">
                                      <p:cBhvr>
                                        <p:cTn id="35" dur="500"/>
                                        <p:tgtEl>
                                          <p:spTgt spid="2">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
                                            <p:txEl>
                                              <p:pRg st="12" end="12"/>
                                            </p:txEl>
                                          </p:spTgt>
                                        </p:tgtEl>
                                        <p:attrNameLst>
                                          <p:attrName>style.visibility</p:attrName>
                                        </p:attrNameLst>
                                      </p:cBhvr>
                                      <p:to>
                                        <p:strVal val="visible"/>
                                      </p:to>
                                    </p:set>
                                    <p:animEffect transition="in" filter="wipe(up)">
                                      <p:cBhvr>
                                        <p:cTn id="40" dur="500"/>
                                        <p:tgtEl>
                                          <p:spTgt spid="2">
                                            <p:txEl>
                                              <p:pRg st="12" end="12"/>
                                            </p:txEl>
                                          </p:spTgt>
                                        </p:tgtEl>
                                      </p:cBhvr>
                                    </p:animEffect>
                                  </p:childTnLst>
                                </p:cTn>
                              </p:par>
                              <p:par>
                                <p:cTn id="41" presetID="22" presetClass="entr" presetSubtype="1" fill="hold" nodeType="with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animEffect transition="in" filter="wipe(up)">
                                      <p:cBhvr>
                                        <p:cTn id="43" dur="500"/>
                                        <p:tgtEl>
                                          <p:spTgt spid="2">
                                            <p:txEl>
                                              <p:pRg st="13" end="13"/>
                                            </p:txEl>
                                          </p:spTgt>
                                        </p:tgtEl>
                                      </p:cBhvr>
                                    </p:animEffect>
                                  </p:childTnLst>
                                </p:cTn>
                              </p:par>
                              <p:par>
                                <p:cTn id="44" presetID="22" presetClass="entr" presetSubtype="1" fill="hold" nodeType="withEffect">
                                  <p:stCondLst>
                                    <p:cond delay="0"/>
                                  </p:stCondLst>
                                  <p:childTnLst>
                                    <p:set>
                                      <p:cBhvr>
                                        <p:cTn id="45" dur="1" fill="hold">
                                          <p:stCondLst>
                                            <p:cond delay="0"/>
                                          </p:stCondLst>
                                        </p:cTn>
                                        <p:tgtEl>
                                          <p:spTgt spid="2">
                                            <p:txEl>
                                              <p:pRg st="14" end="14"/>
                                            </p:txEl>
                                          </p:spTgt>
                                        </p:tgtEl>
                                        <p:attrNameLst>
                                          <p:attrName>style.visibility</p:attrName>
                                        </p:attrNameLst>
                                      </p:cBhvr>
                                      <p:to>
                                        <p:strVal val="visible"/>
                                      </p:to>
                                    </p:set>
                                    <p:animEffect transition="in" filter="wipe(up)">
                                      <p:cBhvr>
                                        <p:cTn id="46" dur="500"/>
                                        <p:tgtEl>
                                          <p:spTgt spid="2">
                                            <p:txEl>
                                              <p:pRg st="14" end="1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
                                            <p:txEl>
                                              <p:pRg st="15" end="15"/>
                                            </p:txEl>
                                          </p:spTgt>
                                        </p:tgtEl>
                                        <p:attrNameLst>
                                          <p:attrName>style.visibility</p:attrName>
                                        </p:attrNameLst>
                                      </p:cBhvr>
                                      <p:to>
                                        <p:strVal val="visible"/>
                                      </p:to>
                                    </p:set>
                                    <p:animEffect transition="in" filter="wipe(up)">
                                      <p:cBhvr>
                                        <p:cTn id="51" dur="500"/>
                                        <p:tgtEl>
                                          <p:spTgt spid="2">
                                            <p:txEl>
                                              <p:pRg st="15" end="15"/>
                                            </p:txEl>
                                          </p:spTgt>
                                        </p:tgtEl>
                                      </p:cBhvr>
                                    </p:animEffect>
                                  </p:childTnLst>
                                </p:cTn>
                              </p:par>
                              <p:par>
                                <p:cTn id="52" presetID="22" presetClass="entr" presetSubtype="1" fill="hold" nodeType="withEffect">
                                  <p:stCondLst>
                                    <p:cond delay="0"/>
                                  </p:stCondLst>
                                  <p:childTnLst>
                                    <p:set>
                                      <p:cBhvr>
                                        <p:cTn id="53" dur="1" fill="hold">
                                          <p:stCondLst>
                                            <p:cond delay="0"/>
                                          </p:stCondLst>
                                        </p:cTn>
                                        <p:tgtEl>
                                          <p:spTgt spid="2">
                                            <p:txEl>
                                              <p:pRg st="16" end="16"/>
                                            </p:txEl>
                                          </p:spTgt>
                                        </p:tgtEl>
                                        <p:attrNameLst>
                                          <p:attrName>style.visibility</p:attrName>
                                        </p:attrNameLst>
                                      </p:cBhvr>
                                      <p:to>
                                        <p:strVal val="visible"/>
                                      </p:to>
                                    </p:set>
                                    <p:animEffect transition="in" filter="wipe(up)">
                                      <p:cBhvr>
                                        <p:cTn id="54" dur="500"/>
                                        <p:tgtEl>
                                          <p:spTgt spid="2">
                                            <p:txEl>
                                              <p:pRg st="16" end="16"/>
                                            </p:txEl>
                                          </p:spTgt>
                                        </p:tgtEl>
                                      </p:cBhvr>
                                    </p:animEffect>
                                  </p:childTnLst>
                                </p:cTn>
                              </p:par>
                              <p:par>
                                <p:cTn id="55" presetID="22" presetClass="entr" presetSubtype="1" fill="hold" nodeType="withEffect">
                                  <p:stCondLst>
                                    <p:cond delay="0"/>
                                  </p:stCondLst>
                                  <p:childTnLst>
                                    <p:set>
                                      <p:cBhvr>
                                        <p:cTn id="56" dur="1" fill="hold">
                                          <p:stCondLst>
                                            <p:cond delay="0"/>
                                          </p:stCondLst>
                                        </p:cTn>
                                        <p:tgtEl>
                                          <p:spTgt spid="2">
                                            <p:txEl>
                                              <p:pRg st="17" end="17"/>
                                            </p:txEl>
                                          </p:spTgt>
                                        </p:tgtEl>
                                        <p:attrNameLst>
                                          <p:attrName>style.visibility</p:attrName>
                                        </p:attrNameLst>
                                      </p:cBhvr>
                                      <p:to>
                                        <p:strVal val="visible"/>
                                      </p:to>
                                    </p:set>
                                    <p:animEffect transition="in" filter="wipe(up)">
                                      <p:cBhvr>
                                        <p:cTn id="57" dur="500"/>
                                        <p:tgtEl>
                                          <p:spTgt spid="2">
                                            <p:txEl>
                                              <p:pRg st="17" end="1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
                                            <p:txEl>
                                              <p:pRg st="18" end="18"/>
                                            </p:txEl>
                                          </p:spTgt>
                                        </p:tgtEl>
                                        <p:attrNameLst>
                                          <p:attrName>style.visibility</p:attrName>
                                        </p:attrNameLst>
                                      </p:cBhvr>
                                      <p:to>
                                        <p:strVal val="visible"/>
                                      </p:to>
                                    </p:set>
                                    <p:animEffect transition="in" filter="wipe(up)">
                                      <p:cBhvr>
                                        <p:cTn id="62" dur="500"/>
                                        <p:tgtEl>
                                          <p:spTgt spid="2">
                                            <p:txEl>
                                              <p:pRg st="18" end="18"/>
                                            </p:txEl>
                                          </p:spTgt>
                                        </p:tgtEl>
                                      </p:cBhvr>
                                    </p:animEffect>
                                  </p:childTnLst>
                                </p:cTn>
                              </p:par>
                              <p:par>
                                <p:cTn id="63" presetID="22" presetClass="entr" presetSubtype="1" fill="hold" nodeType="withEffect">
                                  <p:stCondLst>
                                    <p:cond delay="0"/>
                                  </p:stCondLst>
                                  <p:childTnLst>
                                    <p:set>
                                      <p:cBhvr>
                                        <p:cTn id="64" dur="1" fill="hold">
                                          <p:stCondLst>
                                            <p:cond delay="0"/>
                                          </p:stCondLst>
                                        </p:cTn>
                                        <p:tgtEl>
                                          <p:spTgt spid="2">
                                            <p:txEl>
                                              <p:pRg st="19" end="19"/>
                                            </p:txEl>
                                          </p:spTgt>
                                        </p:tgtEl>
                                        <p:attrNameLst>
                                          <p:attrName>style.visibility</p:attrName>
                                        </p:attrNameLst>
                                      </p:cBhvr>
                                      <p:to>
                                        <p:strVal val="visible"/>
                                      </p:to>
                                    </p:set>
                                    <p:animEffect transition="in" filter="wipe(up)">
                                      <p:cBhvr>
                                        <p:cTn id="65" dur="500"/>
                                        <p:tgtEl>
                                          <p:spTgt spid="2">
                                            <p:txEl>
                                              <p:pRg st="19" end="1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2">
                                            <p:txEl>
                                              <p:pRg st="20" end="20"/>
                                            </p:txEl>
                                          </p:spTgt>
                                        </p:tgtEl>
                                        <p:attrNameLst>
                                          <p:attrName>style.visibility</p:attrName>
                                        </p:attrNameLst>
                                      </p:cBhvr>
                                      <p:to>
                                        <p:strVal val="visible"/>
                                      </p:to>
                                    </p:set>
                                    <p:animEffect transition="in" filter="wipe(up)">
                                      <p:cBhvr>
                                        <p:cTn id="70" dur="500"/>
                                        <p:tgtEl>
                                          <p:spTgt spid="2">
                                            <p:txEl>
                                              <p:pRg st="20" end="20"/>
                                            </p:txEl>
                                          </p:spTgt>
                                        </p:tgtEl>
                                      </p:cBhvr>
                                    </p:animEffect>
                                  </p:childTnLst>
                                </p:cTn>
                              </p:par>
                              <p:par>
                                <p:cTn id="71" presetID="22" presetClass="entr" presetSubtype="1" fill="hold" nodeType="withEffect">
                                  <p:stCondLst>
                                    <p:cond delay="0"/>
                                  </p:stCondLst>
                                  <p:childTnLst>
                                    <p:set>
                                      <p:cBhvr>
                                        <p:cTn id="72" dur="1" fill="hold">
                                          <p:stCondLst>
                                            <p:cond delay="0"/>
                                          </p:stCondLst>
                                        </p:cTn>
                                        <p:tgtEl>
                                          <p:spTgt spid="2">
                                            <p:txEl>
                                              <p:pRg st="21" end="21"/>
                                            </p:txEl>
                                          </p:spTgt>
                                        </p:tgtEl>
                                        <p:attrNameLst>
                                          <p:attrName>style.visibility</p:attrName>
                                        </p:attrNameLst>
                                      </p:cBhvr>
                                      <p:to>
                                        <p:strVal val="visible"/>
                                      </p:to>
                                    </p:set>
                                    <p:animEffect transition="in" filter="wipe(up)">
                                      <p:cBhvr>
                                        <p:cTn id="73" dur="500"/>
                                        <p:tgtEl>
                                          <p:spTgt spid="2">
                                            <p:txEl>
                                              <p:pRg st="21" end="2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down)">
                                      <p:cBhvr>
                                        <p:cTn id="78" dur="500"/>
                                        <p:tgtEl>
                                          <p:spTgt spid="12"/>
                                        </p:tgtEl>
                                      </p:cBhvr>
                                    </p:animEffect>
                                  </p:childTnLst>
                                </p:cTn>
                              </p:par>
                              <p:par>
                                <p:cTn id="79" presetID="22" presetClass="entr" presetSubtype="4" fill="hold" nodeType="withEffect">
                                  <p:stCondLst>
                                    <p:cond delay="0"/>
                                  </p:stCondLst>
                                  <p:childTnLst>
                                    <p:set>
                                      <p:cBhvr>
                                        <p:cTn id="80" dur="1" fill="hold">
                                          <p:stCondLst>
                                            <p:cond delay="0"/>
                                          </p:stCondLst>
                                        </p:cTn>
                                        <p:tgtEl>
                                          <p:spTgt spid="3077"/>
                                        </p:tgtEl>
                                        <p:attrNameLst>
                                          <p:attrName>style.visibility</p:attrName>
                                        </p:attrNameLst>
                                      </p:cBhvr>
                                      <p:to>
                                        <p:strVal val="visible"/>
                                      </p:to>
                                    </p:set>
                                    <p:animEffect transition="in" filter="wipe(down)">
                                      <p:cBhvr>
                                        <p:cTn id="81"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sn.schule.de/~ms16l/virtuelle_schule/Paul/pauls_webseite/paul_liegt_lie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616" y="3347789"/>
            <a:ext cx="2001168" cy="1257144"/>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1"/>
          <p:cNvSpPr>
            <a:spLocks noGrp="1" noChangeArrowheads="1"/>
          </p:cNvSpPr>
          <p:nvPr>
            <p:ph type="title"/>
          </p:nvPr>
        </p:nvSpPr>
        <p:spPr>
          <a:xfrm>
            <a:off x="503238" y="-14288"/>
            <a:ext cx="9070975" cy="1171576"/>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4000" dirty="0" smtClean="0"/>
              <a:t>Thermodynamik</a:t>
            </a:r>
          </a:p>
        </p:txBody>
      </p:sp>
      <p:sp>
        <p:nvSpPr>
          <p:cNvPr id="17411" name="Rectangle 2"/>
          <p:cNvSpPr>
            <a:spLocks noGrp="1" noChangeArrowheads="1"/>
          </p:cNvSpPr>
          <p:nvPr>
            <p:ph type="subTitle" idx="4294967295"/>
          </p:nvPr>
        </p:nvSpPr>
        <p:spPr>
          <a:xfrm>
            <a:off x="539750" y="733425"/>
            <a:ext cx="9070975" cy="706438"/>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800" dirty="0"/>
              <a:t>Wärmeübertragung</a:t>
            </a:r>
            <a:endParaRPr lang="de-DE" sz="2800" dirty="0" smtClean="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7824" y="1510108"/>
            <a:ext cx="3140130" cy="57721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Rechteck 1"/>
          <p:cNvSpPr/>
          <p:nvPr/>
        </p:nvSpPr>
        <p:spPr>
          <a:xfrm>
            <a:off x="4032200" y="1373112"/>
            <a:ext cx="5688632" cy="6046142"/>
          </a:xfrm>
          <a:prstGeom prst="rect">
            <a:avLst/>
          </a:prstGeom>
        </p:spPr>
        <p:txBody>
          <a:bodyPr wrap="square">
            <a:spAutoFit/>
          </a:bodyPr>
          <a:lstStyle/>
          <a:p>
            <a:r>
              <a:rPr lang="de-DE" sz="2400" dirty="0">
                <a:latin typeface="Times New Roman" panose="02020603050405020304" pitchFamily="18" charset="0"/>
                <a:cs typeface="Times New Roman" panose="02020603050405020304" pitchFamily="18" charset="0"/>
              </a:rPr>
              <a:t>Der </a:t>
            </a:r>
            <a:r>
              <a:rPr lang="de-DE" sz="2400" b="1" dirty="0">
                <a:latin typeface="Times New Roman" panose="02020603050405020304" pitchFamily="18" charset="0"/>
                <a:cs typeface="Times New Roman" panose="02020603050405020304" pitchFamily="18" charset="0"/>
              </a:rPr>
              <a:t>Treibhauseffekt</a:t>
            </a:r>
            <a:r>
              <a:rPr lang="de-DE" sz="2400" dirty="0">
                <a:latin typeface="Times New Roman" panose="02020603050405020304" pitchFamily="18" charset="0"/>
                <a:cs typeface="Times New Roman" panose="02020603050405020304" pitchFamily="18" charset="0"/>
              </a:rPr>
              <a:t> ist die namensgebende Wirkung von Treibhausgasen in Atmosphären auf die Temperatur am Boden. Dadurch stellen sich auf Planetenoberflächen höhere Temperaturen ein, als sich ohne Treibhauseffekt einstellen würden. </a:t>
            </a:r>
            <a:endParaRPr lang="de-DE" sz="2400" dirty="0" smtClean="0">
              <a:latin typeface="Times New Roman" panose="02020603050405020304" pitchFamily="18" charset="0"/>
              <a:cs typeface="Times New Roman" panose="02020603050405020304" pitchFamily="18" charset="0"/>
            </a:endParaRPr>
          </a:p>
          <a:p>
            <a:endParaRPr lang="de-DE" sz="2400" dirty="0" smtClean="0">
              <a:latin typeface="Times New Roman" panose="02020603050405020304" pitchFamily="18" charset="0"/>
              <a:cs typeface="Times New Roman" panose="02020603050405020304" pitchFamily="18" charset="0"/>
            </a:endParaRPr>
          </a:p>
          <a:p>
            <a:endParaRPr lang="de-DE" sz="2400" dirty="0" smtClean="0">
              <a:latin typeface="Times New Roman" panose="02020603050405020304" pitchFamily="18" charset="0"/>
              <a:cs typeface="Times New Roman" panose="02020603050405020304" pitchFamily="18" charset="0"/>
            </a:endParaRPr>
          </a:p>
          <a:p>
            <a:r>
              <a:rPr lang="de-DE" sz="2400" dirty="0" smtClean="0">
                <a:latin typeface="Times New Roman" panose="02020603050405020304" pitchFamily="18" charset="0"/>
                <a:cs typeface="Times New Roman" panose="02020603050405020304" pitchFamily="18" charset="0"/>
              </a:rPr>
              <a:t>Der </a:t>
            </a:r>
            <a:r>
              <a:rPr lang="de-DE" sz="2400" dirty="0">
                <a:latin typeface="Times New Roman" panose="02020603050405020304" pitchFamily="18" charset="0"/>
                <a:cs typeface="Times New Roman" panose="02020603050405020304" pitchFamily="18" charset="0"/>
              </a:rPr>
              <a:t>Effekt entsteht dadurch, dass die Atmosphäre weitgehend transparent für die von der Sonne ankommende kurzwellige Strahlung ist, jedoch wenig transparent für die langwellige Infrarotstrahlung ist, die von der warmen Erdoberfläche und von der erwärmten Luft emittiert wird</a:t>
            </a:r>
            <a:r>
              <a:rPr lang="de-DE" sz="2400" dirty="0" smtClean="0">
                <a:latin typeface="Times New Roman" panose="02020603050405020304" pitchFamily="18" charset="0"/>
                <a:cs typeface="Times New Roman" panose="02020603050405020304" pitchFamily="18" charset="0"/>
              </a:rPr>
              <a:t>.</a:t>
            </a:r>
          </a:p>
          <a:p>
            <a:endParaRPr lang="de-DE" sz="1600" b="1" dirty="0" smtClean="0">
              <a:latin typeface="+mn-lt"/>
              <a:cs typeface="Andalus" panose="02020603050405020304" pitchFamily="18" charset="-78"/>
            </a:endParaRPr>
          </a:p>
          <a:p>
            <a:r>
              <a:rPr lang="de-DE" sz="1600" b="1" dirty="0" smtClean="0">
                <a:latin typeface="+mn-lt"/>
                <a:cs typeface="Andalus" panose="02020603050405020304" pitchFamily="18" charset="-78"/>
              </a:rPr>
              <a:t>https</a:t>
            </a:r>
            <a:r>
              <a:rPr lang="de-DE" sz="1600" b="1" dirty="0">
                <a:latin typeface="+mn-lt"/>
                <a:cs typeface="Andalus" panose="02020603050405020304" pitchFamily="18" charset="-78"/>
              </a:rPr>
              <a:t>://de.wikipedia.org/wiki/Treibhauseffekt</a:t>
            </a:r>
          </a:p>
        </p:txBody>
      </p:sp>
      <p:sp>
        <p:nvSpPr>
          <p:cNvPr id="9" name="AutoShape 6"/>
          <p:cNvSpPr>
            <a:spLocks noChangeArrowheads="1"/>
          </p:cNvSpPr>
          <p:nvPr/>
        </p:nvSpPr>
        <p:spPr bwMode="auto">
          <a:xfrm>
            <a:off x="7056536" y="2195660"/>
            <a:ext cx="2880320" cy="942697"/>
          </a:xfrm>
          <a:prstGeom prst="wedgeEllipseCallout">
            <a:avLst>
              <a:gd name="adj1" fmla="val 16246"/>
              <a:gd name="adj2" fmla="val 71630"/>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nchor="ctr"/>
          <a:lstStyle/>
          <a:p>
            <a:pPr algn="ctr">
              <a:tabLst>
                <a:tab pos="723900" algn="l"/>
                <a:tab pos="1447800" algn="l"/>
                <a:tab pos="2171700" algn="l"/>
              </a:tabLst>
            </a:pPr>
            <a:r>
              <a:rPr lang="de-DE" dirty="0" smtClean="0">
                <a:solidFill>
                  <a:srgbClr val="000000"/>
                </a:solidFill>
              </a:rPr>
              <a:t>Ich liebe schön heiß!</a:t>
            </a:r>
            <a:endParaRPr lang="de-DE" dirty="0">
              <a:solidFill>
                <a:srgbClr val="000000"/>
              </a:solidFill>
            </a:endParaRPr>
          </a:p>
        </p:txBody>
      </p:sp>
    </p:spTree>
    <p:extLst>
      <p:ext uri="{BB962C8B-B14F-4D97-AF65-F5344CB8AC3E}">
        <p14:creationId xmlns:p14="http://schemas.microsoft.com/office/powerpoint/2010/main" val="345312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up)">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down)">
                                      <p:cBhvr>
                                        <p:cTn id="17" dur="500"/>
                                        <p:tgtEl>
                                          <p:spTgt spid="307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503238" y="-14288"/>
            <a:ext cx="9070975" cy="1171576"/>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4000" smtClean="0"/>
              <a:t>Thermodynamik</a:t>
            </a:r>
          </a:p>
        </p:txBody>
      </p:sp>
      <p:sp>
        <p:nvSpPr>
          <p:cNvPr id="17411" name="Rectangle 2"/>
          <p:cNvSpPr>
            <a:spLocks noGrp="1" noChangeArrowheads="1"/>
          </p:cNvSpPr>
          <p:nvPr>
            <p:ph type="subTitle" idx="4294967295"/>
          </p:nvPr>
        </p:nvSpPr>
        <p:spPr>
          <a:xfrm>
            <a:off x="539750" y="733425"/>
            <a:ext cx="9070975" cy="706438"/>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800" dirty="0"/>
              <a:t>Wärmeübertragung</a:t>
            </a:r>
            <a:endParaRPr lang="de-DE" sz="2800" dirty="0" smtClean="0"/>
          </a:p>
        </p:txBody>
      </p:sp>
      <p:pic>
        <p:nvPicPr>
          <p:cNvPr id="3074" name="Picture 2" descr="C:\Users\tiburskije\Desktop\treibhau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68" y="1536079"/>
            <a:ext cx="9810750" cy="57721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00015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503238" y="-14288"/>
            <a:ext cx="9070975" cy="1171576"/>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4000" smtClean="0"/>
              <a:t>Thermodynamik</a:t>
            </a:r>
          </a:p>
        </p:txBody>
      </p:sp>
      <p:sp>
        <p:nvSpPr>
          <p:cNvPr id="17411" name="Rectangle 2"/>
          <p:cNvSpPr>
            <a:spLocks noGrp="1" noChangeArrowheads="1"/>
          </p:cNvSpPr>
          <p:nvPr>
            <p:ph type="subTitle" idx="4294967295"/>
          </p:nvPr>
        </p:nvSpPr>
        <p:spPr>
          <a:xfrm>
            <a:off x="539750" y="733425"/>
            <a:ext cx="9070975" cy="706438"/>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800" dirty="0"/>
              <a:t>Wärmeübertragung</a:t>
            </a:r>
            <a:endParaRPr lang="de-DE" sz="28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3768" y="1536079"/>
            <a:ext cx="9810750" cy="57721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80810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992" y="1561156"/>
            <a:ext cx="7610475" cy="53149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0" name="Rectangle 1"/>
          <p:cNvSpPr>
            <a:spLocks noGrp="1" noChangeArrowheads="1"/>
          </p:cNvSpPr>
          <p:nvPr>
            <p:ph type="title"/>
          </p:nvPr>
        </p:nvSpPr>
        <p:spPr>
          <a:xfrm>
            <a:off x="503238" y="-14288"/>
            <a:ext cx="9070975" cy="1171576"/>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4000" smtClean="0"/>
              <a:t>Thermodynamik</a:t>
            </a:r>
          </a:p>
        </p:txBody>
      </p:sp>
      <p:sp>
        <p:nvSpPr>
          <p:cNvPr id="17411" name="Rectangle 2"/>
          <p:cNvSpPr>
            <a:spLocks noGrp="1" noChangeArrowheads="1"/>
          </p:cNvSpPr>
          <p:nvPr>
            <p:ph type="subTitle" idx="4294967295"/>
          </p:nvPr>
        </p:nvSpPr>
        <p:spPr>
          <a:xfrm>
            <a:off x="539750" y="733425"/>
            <a:ext cx="9070975" cy="706438"/>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800" dirty="0"/>
              <a:t>Wärmeübertragung</a:t>
            </a:r>
            <a:endParaRPr lang="de-DE" sz="2800" dirty="0" smtClean="0"/>
          </a:p>
        </p:txBody>
      </p:sp>
      <p:pic>
        <p:nvPicPr>
          <p:cNvPr id="174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92" y="3851845"/>
            <a:ext cx="1219200" cy="2516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AutoShape 6"/>
          <p:cNvSpPr>
            <a:spLocks noChangeArrowheads="1"/>
          </p:cNvSpPr>
          <p:nvPr/>
        </p:nvSpPr>
        <p:spPr bwMode="auto">
          <a:xfrm>
            <a:off x="143768" y="755501"/>
            <a:ext cx="3311350" cy="2375718"/>
          </a:xfrm>
          <a:prstGeom prst="wedgeEllipseCallout">
            <a:avLst>
              <a:gd name="adj1" fmla="val -17263"/>
              <a:gd name="adj2" fmla="val 78568"/>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nchor="ctr"/>
          <a:lstStyle/>
          <a:p>
            <a:pPr algn="ctr">
              <a:tabLst>
                <a:tab pos="723900" algn="l"/>
                <a:tab pos="1447800" algn="l"/>
                <a:tab pos="2171700" algn="l"/>
              </a:tabLst>
            </a:pPr>
            <a:r>
              <a:rPr lang="de-DE" dirty="0" smtClean="0">
                <a:solidFill>
                  <a:srgbClr val="000000"/>
                </a:solidFill>
              </a:rPr>
              <a:t>Aber nun kommt nach der</a:t>
            </a:r>
          </a:p>
          <a:p>
            <a:pPr algn="ctr">
              <a:tabLst>
                <a:tab pos="723900" algn="l"/>
                <a:tab pos="1447800" algn="l"/>
                <a:tab pos="2171700" algn="l"/>
              </a:tabLst>
            </a:pPr>
            <a:r>
              <a:rPr lang="de-DE" dirty="0" smtClean="0">
                <a:solidFill>
                  <a:srgbClr val="000000"/>
                </a:solidFill>
              </a:rPr>
              <a:t>globalen Erwärmung die </a:t>
            </a:r>
          </a:p>
          <a:p>
            <a:pPr algn="ctr">
              <a:tabLst>
                <a:tab pos="723900" algn="l"/>
                <a:tab pos="1447800" algn="l"/>
                <a:tab pos="2171700" algn="l"/>
              </a:tabLst>
            </a:pPr>
            <a:r>
              <a:rPr lang="de-DE" dirty="0" smtClean="0">
                <a:solidFill>
                  <a:srgbClr val="000000"/>
                </a:solidFill>
              </a:rPr>
              <a:t>Funktionsweise des </a:t>
            </a:r>
          </a:p>
          <a:p>
            <a:pPr algn="ctr">
              <a:tabLst>
                <a:tab pos="723900" algn="l"/>
                <a:tab pos="1447800" algn="l"/>
                <a:tab pos="2171700" algn="l"/>
              </a:tabLst>
            </a:pPr>
            <a:r>
              <a:rPr lang="de-DE" dirty="0" smtClean="0">
                <a:solidFill>
                  <a:srgbClr val="000000"/>
                </a:solidFill>
              </a:rPr>
              <a:t>Kühlschranks und der</a:t>
            </a:r>
          </a:p>
          <a:p>
            <a:pPr algn="ctr">
              <a:tabLst>
                <a:tab pos="723900" algn="l"/>
                <a:tab pos="1447800" algn="l"/>
                <a:tab pos="2171700" algn="l"/>
              </a:tabLst>
            </a:pPr>
            <a:r>
              <a:rPr lang="de-DE" dirty="0" smtClean="0">
                <a:solidFill>
                  <a:srgbClr val="000000"/>
                </a:solidFill>
              </a:rPr>
              <a:t>Klimaanlage …</a:t>
            </a:r>
          </a:p>
          <a:p>
            <a:pPr algn="ctr">
              <a:tabLst>
                <a:tab pos="723900" algn="l"/>
                <a:tab pos="1447800" algn="l"/>
                <a:tab pos="2171700" algn="l"/>
              </a:tabLst>
            </a:pPr>
            <a:r>
              <a:rPr lang="de-DE" dirty="0" smtClean="0">
                <a:solidFill>
                  <a:srgbClr val="000000"/>
                </a:solidFill>
              </a:rPr>
              <a:t>*ggg*</a:t>
            </a:r>
            <a:endParaRPr lang="de-DE" dirty="0">
              <a:solidFill>
                <a:srgbClr val="000000"/>
              </a:solidFill>
            </a:endParaRPr>
          </a:p>
        </p:txBody>
      </p:sp>
      <p:sp>
        <p:nvSpPr>
          <p:cNvPr id="2" name="Rechteck 1"/>
          <p:cNvSpPr/>
          <p:nvPr/>
        </p:nvSpPr>
        <p:spPr>
          <a:xfrm>
            <a:off x="2796877" y="6876181"/>
            <a:ext cx="6336704" cy="349968"/>
          </a:xfrm>
          <a:prstGeom prst="rect">
            <a:avLst/>
          </a:prstGeom>
        </p:spPr>
        <p:txBody>
          <a:bodyPr wrap="square">
            <a:spAutoFit/>
          </a:bodyPr>
          <a:lstStyle/>
          <a:p>
            <a:r>
              <a:rPr lang="de-DE" dirty="0"/>
              <a:t>https://prezi.com/unuoriqythge/globale-erderwarmung/</a:t>
            </a:r>
          </a:p>
        </p:txBody>
      </p:sp>
    </p:spTree>
    <p:extLst>
      <p:ext uri="{BB962C8B-B14F-4D97-AF65-F5344CB8AC3E}">
        <p14:creationId xmlns:p14="http://schemas.microsoft.com/office/powerpoint/2010/main" val="24698271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sn.schule.de/~ms16l/virtuelle_schule/Paul/pauls_webseite/paul_liegt_bauc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792" y="971525"/>
            <a:ext cx="1914525" cy="704850"/>
          </a:xfrm>
          <a:prstGeom prst="rect">
            <a:avLst/>
          </a:prstGeom>
          <a:noFill/>
          <a:extLst>
            <a:ext uri="{909E8E84-426E-40DD-AFC4-6F175D3DCCD1}">
              <a14:hiddenFill xmlns:a14="http://schemas.microsoft.com/office/drawing/2010/main">
                <a:solidFill>
                  <a:srgbClr val="FFFFFF"/>
                </a:solidFill>
              </a14:hiddenFill>
            </a:ext>
          </a:extLst>
        </p:spPr>
      </p:pic>
      <p:sp>
        <p:nvSpPr>
          <p:cNvPr id="2052" name="Rectangle 1"/>
          <p:cNvSpPr>
            <a:spLocks noGrp="1" noChangeArrowheads="1"/>
          </p:cNvSpPr>
          <p:nvPr>
            <p:ph type="title"/>
          </p:nvPr>
        </p:nvSpPr>
        <p:spPr>
          <a:xfrm>
            <a:off x="503238" y="-14288"/>
            <a:ext cx="9070975" cy="1171576"/>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4000" smtClean="0"/>
              <a:t>Thermodynamik</a:t>
            </a:r>
          </a:p>
        </p:txBody>
      </p:sp>
      <p:sp>
        <p:nvSpPr>
          <p:cNvPr id="2053" name="Rectangle 2"/>
          <p:cNvSpPr>
            <a:spLocks noGrp="1" noChangeArrowheads="1"/>
          </p:cNvSpPr>
          <p:nvPr>
            <p:ph type="subTitle" idx="4294967295"/>
          </p:nvPr>
        </p:nvSpPr>
        <p:spPr>
          <a:xfrm>
            <a:off x="539750" y="733425"/>
            <a:ext cx="9070975" cy="706438"/>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800" dirty="0"/>
              <a:t>Wärmeübertragung</a:t>
            </a:r>
            <a:endParaRPr lang="de-DE" sz="2800" dirty="0" smtClean="0"/>
          </a:p>
        </p:txBody>
      </p:sp>
      <p:pic>
        <p:nvPicPr>
          <p:cNvPr id="49157" name="Picture 5" descr="C:\Users\tiburskije\Desktop\FlippedClassroom Physik\wikimedia-butt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7798" y="7092205"/>
            <a:ext cx="838200" cy="29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le 1"/>
          <p:cNvGraphicFramePr>
            <a:graphicFrameLocks noGrp="1"/>
          </p:cNvGraphicFramePr>
          <p:nvPr>
            <p:extLst>
              <p:ext uri="{D42A27DB-BD31-4B8C-83A1-F6EECF244321}">
                <p14:modId xmlns:p14="http://schemas.microsoft.com/office/powerpoint/2010/main" val="2473573645"/>
              </p:ext>
            </p:extLst>
          </p:nvPr>
        </p:nvGraphicFramePr>
        <p:xfrm>
          <a:off x="215776" y="1619597"/>
          <a:ext cx="9649074" cy="5350376"/>
        </p:xfrm>
        <a:graphic>
          <a:graphicData uri="http://schemas.openxmlformats.org/drawingml/2006/table">
            <a:tbl>
              <a:tblPr firstRow="1" bandRow="1">
                <a:tableStyleId>{21E4AEA4-8DFA-4A89-87EB-49C32662AFE0}</a:tableStyleId>
              </a:tblPr>
              <a:tblGrid>
                <a:gridCol w="3216358"/>
                <a:gridCol w="3216358"/>
                <a:gridCol w="3216358"/>
              </a:tblGrid>
              <a:tr h="504056">
                <a:tc>
                  <a:txBody>
                    <a:bodyPr/>
                    <a:lstStyle/>
                    <a:p>
                      <a:pPr algn="ctr"/>
                      <a:r>
                        <a:rPr lang="de-DE" dirty="0" smtClean="0"/>
                        <a:t>Wärmeleitung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dirty="0" smtClean="0"/>
                        <a:t>Wärmeströmung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dirty="0" smtClean="0"/>
                        <a:t>Wärmestrahlung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DE" dirty="0" smtClean="0"/>
                    </a:p>
                    <a:p>
                      <a:endParaRPr lang="de-DE" dirty="0" smtClean="0"/>
                    </a:p>
                    <a:p>
                      <a:endParaRPr lang="de-DE" dirty="0" smtClean="0"/>
                    </a:p>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72897862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1"/>
          <p:cNvSpPr>
            <a:spLocks noGrp="1" noChangeArrowheads="1"/>
          </p:cNvSpPr>
          <p:nvPr>
            <p:ph type="title"/>
          </p:nvPr>
        </p:nvSpPr>
        <p:spPr>
          <a:xfrm>
            <a:off x="503238" y="-14288"/>
            <a:ext cx="9070975" cy="1171576"/>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4000" smtClean="0"/>
              <a:t>Thermodynamik</a:t>
            </a:r>
          </a:p>
        </p:txBody>
      </p:sp>
      <p:sp>
        <p:nvSpPr>
          <p:cNvPr id="2053" name="Rectangle 2"/>
          <p:cNvSpPr>
            <a:spLocks noGrp="1" noChangeArrowheads="1"/>
          </p:cNvSpPr>
          <p:nvPr>
            <p:ph type="subTitle" idx="4294967295"/>
          </p:nvPr>
        </p:nvSpPr>
        <p:spPr>
          <a:xfrm>
            <a:off x="539750" y="733425"/>
            <a:ext cx="9070975" cy="706438"/>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800" dirty="0"/>
              <a:t>Wärmeübertragung</a:t>
            </a:r>
            <a:endParaRPr lang="de-DE" sz="2800" dirty="0" smtClean="0"/>
          </a:p>
        </p:txBody>
      </p:sp>
      <p:pic>
        <p:nvPicPr>
          <p:cNvPr id="49157" name="Picture 5" descr="C:\Users\tiburskije\Desktop\FlippedClassroom Phys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798" y="7092205"/>
            <a:ext cx="838200" cy="29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le 1"/>
          <p:cNvGraphicFramePr>
            <a:graphicFrameLocks noGrp="1"/>
          </p:cNvGraphicFramePr>
          <p:nvPr>
            <p:extLst>
              <p:ext uri="{D42A27DB-BD31-4B8C-83A1-F6EECF244321}">
                <p14:modId xmlns:p14="http://schemas.microsoft.com/office/powerpoint/2010/main" val="4249229380"/>
              </p:ext>
            </p:extLst>
          </p:nvPr>
        </p:nvGraphicFramePr>
        <p:xfrm>
          <a:off x="215776" y="1619597"/>
          <a:ext cx="9649074" cy="5350376"/>
        </p:xfrm>
        <a:graphic>
          <a:graphicData uri="http://schemas.openxmlformats.org/drawingml/2006/table">
            <a:tbl>
              <a:tblPr firstRow="1" bandRow="1">
                <a:tableStyleId>{21E4AEA4-8DFA-4A89-87EB-49C32662AFE0}</a:tableStyleId>
              </a:tblPr>
              <a:tblGrid>
                <a:gridCol w="3216358"/>
                <a:gridCol w="3216358"/>
                <a:gridCol w="3216358"/>
              </a:tblGrid>
              <a:tr h="504056">
                <a:tc>
                  <a:txBody>
                    <a:bodyPr/>
                    <a:lstStyle/>
                    <a:p>
                      <a:pPr algn="ctr"/>
                      <a:r>
                        <a:rPr lang="de-DE" dirty="0" smtClean="0"/>
                        <a:t>Wärmeleitung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dirty="0" smtClean="0"/>
                        <a:t>Wärmeströmung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dirty="0" smtClean="0"/>
                        <a:t>Wärmestrahlung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DE" dirty="0" smtClean="0"/>
                    </a:p>
                    <a:p>
                      <a:endParaRPr lang="de-DE" dirty="0" smtClean="0"/>
                    </a:p>
                    <a:p>
                      <a:endParaRPr lang="de-DE" dirty="0" smtClean="0"/>
                    </a:p>
                    <a:p>
                      <a:endParaRPr lang="de-D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2195661"/>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67986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1"/>
          <p:cNvSpPr>
            <a:spLocks noGrp="1" noChangeArrowheads="1"/>
          </p:cNvSpPr>
          <p:nvPr>
            <p:ph type="title"/>
          </p:nvPr>
        </p:nvSpPr>
        <p:spPr>
          <a:xfrm>
            <a:off x="503238" y="-14288"/>
            <a:ext cx="9070975" cy="1171576"/>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4000" smtClean="0"/>
              <a:t>Thermodynamik</a:t>
            </a:r>
          </a:p>
        </p:txBody>
      </p:sp>
      <p:sp>
        <p:nvSpPr>
          <p:cNvPr id="2053" name="Rectangle 2"/>
          <p:cNvSpPr>
            <a:spLocks noGrp="1" noChangeArrowheads="1"/>
          </p:cNvSpPr>
          <p:nvPr>
            <p:ph type="subTitle" idx="4294967295"/>
          </p:nvPr>
        </p:nvSpPr>
        <p:spPr>
          <a:xfrm>
            <a:off x="539750" y="733425"/>
            <a:ext cx="9070975" cy="706438"/>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800" dirty="0"/>
              <a:t>Wärmeübertragung</a:t>
            </a:r>
            <a:endParaRPr lang="de-DE" sz="2800" dirty="0" smtClean="0"/>
          </a:p>
        </p:txBody>
      </p:sp>
      <p:pic>
        <p:nvPicPr>
          <p:cNvPr id="49157" name="Picture 5" descr="C:\Users\tiburskije\Desktop\FlippedClassroom Phys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798" y="7092205"/>
            <a:ext cx="838200" cy="29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le 1"/>
          <p:cNvGraphicFramePr>
            <a:graphicFrameLocks noGrp="1"/>
          </p:cNvGraphicFramePr>
          <p:nvPr>
            <p:extLst>
              <p:ext uri="{D42A27DB-BD31-4B8C-83A1-F6EECF244321}">
                <p14:modId xmlns:p14="http://schemas.microsoft.com/office/powerpoint/2010/main" val="3948902392"/>
              </p:ext>
            </p:extLst>
          </p:nvPr>
        </p:nvGraphicFramePr>
        <p:xfrm>
          <a:off x="215776" y="1619597"/>
          <a:ext cx="9649074" cy="5350376"/>
        </p:xfrm>
        <a:graphic>
          <a:graphicData uri="http://schemas.openxmlformats.org/drawingml/2006/table">
            <a:tbl>
              <a:tblPr firstRow="1" bandRow="1">
                <a:tableStyleId>{21E4AEA4-8DFA-4A89-87EB-49C32662AFE0}</a:tableStyleId>
              </a:tblPr>
              <a:tblGrid>
                <a:gridCol w="3216358"/>
                <a:gridCol w="3216358"/>
                <a:gridCol w="3216358"/>
              </a:tblGrid>
              <a:tr h="504056">
                <a:tc>
                  <a:txBody>
                    <a:bodyPr/>
                    <a:lstStyle/>
                    <a:p>
                      <a:pPr algn="ctr"/>
                      <a:r>
                        <a:rPr lang="de-DE" dirty="0" smtClean="0"/>
                        <a:t>Wärmeleitung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dirty="0" smtClean="0"/>
                        <a:t>Wärmeströmung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dirty="0" smtClean="0"/>
                        <a:t>Wärmestrahlung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Bei der </a:t>
                      </a:r>
                      <a:r>
                        <a:rPr lang="de-DE" b="0" dirty="0" smtClean="0"/>
                        <a:t>Wärmeleitung</a:t>
                      </a:r>
                      <a:r>
                        <a:rPr lang="de-DE" dirty="0" smtClean="0"/>
                        <a:t> wird die Wärme infolge der thermischen Schwingungen der Atome innerhalb eines Körpers weitergeleitet.</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DE" dirty="0" smtClean="0"/>
                    </a:p>
                    <a:p>
                      <a:endParaRPr lang="de-DE" dirty="0" smtClean="0"/>
                    </a:p>
                    <a:p>
                      <a:endParaRPr lang="de-DE" dirty="0" smtClean="0"/>
                    </a:p>
                    <a:p>
                      <a:endParaRPr lang="de-D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2195661"/>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17104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1"/>
          <p:cNvSpPr>
            <a:spLocks noGrp="1" noChangeArrowheads="1"/>
          </p:cNvSpPr>
          <p:nvPr>
            <p:ph type="title"/>
          </p:nvPr>
        </p:nvSpPr>
        <p:spPr>
          <a:xfrm>
            <a:off x="503238" y="-14288"/>
            <a:ext cx="9070975" cy="1171576"/>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4000" smtClean="0"/>
              <a:t>Thermodynamik</a:t>
            </a:r>
          </a:p>
        </p:txBody>
      </p:sp>
      <p:sp>
        <p:nvSpPr>
          <p:cNvPr id="2053" name="Rectangle 2"/>
          <p:cNvSpPr>
            <a:spLocks noGrp="1" noChangeArrowheads="1"/>
          </p:cNvSpPr>
          <p:nvPr>
            <p:ph type="subTitle" idx="4294967295"/>
          </p:nvPr>
        </p:nvSpPr>
        <p:spPr>
          <a:xfrm>
            <a:off x="539750" y="733425"/>
            <a:ext cx="9070975" cy="706438"/>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800" dirty="0"/>
              <a:t>Wärmeübertragung</a:t>
            </a:r>
            <a:endParaRPr lang="de-DE" sz="2800" dirty="0" smtClean="0"/>
          </a:p>
        </p:txBody>
      </p:sp>
      <p:pic>
        <p:nvPicPr>
          <p:cNvPr id="49157" name="Picture 5" descr="C:\Users\tiburskije\Desktop\FlippedClassroom Phys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798" y="7092205"/>
            <a:ext cx="838200" cy="29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le 1"/>
          <p:cNvGraphicFramePr>
            <a:graphicFrameLocks noGrp="1"/>
          </p:cNvGraphicFramePr>
          <p:nvPr>
            <p:extLst>
              <p:ext uri="{D42A27DB-BD31-4B8C-83A1-F6EECF244321}">
                <p14:modId xmlns:p14="http://schemas.microsoft.com/office/powerpoint/2010/main" val="3127150157"/>
              </p:ext>
            </p:extLst>
          </p:nvPr>
        </p:nvGraphicFramePr>
        <p:xfrm>
          <a:off x="215776" y="1619597"/>
          <a:ext cx="9649074" cy="5350376"/>
        </p:xfrm>
        <a:graphic>
          <a:graphicData uri="http://schemas.openxmlformats.org/drawingml/2006/table">
            <a:tbl>
              <a:tblPr firstRow="1" bandRow="1">
                <a:tableStyleId>{21E4AEA4-8DFA-4A89-87EB-49C32662AFE0}</a:tableStyleId>
              </a:tblPr>
              <a:tblGrid>
                <a:gridCol w="3216358"/>
                <a:gridCol w="3216358"/>
                <a:gridCol w="3216358"/>
              </a:tblGrid>
              <a:tr h="504056">
                <a:tc>
                  <a:txBody>
                    <a:bodyPr/>
                    <a:lstStyle/>
                    <a:p>
                      <a:pPr algn="ctr"/>
                      <a:r>
                        <a:rPr lang="de-DE" dirty="0" smtClean="0"/>
                        <a:t>Wärmeleitung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dirty="0" smtClean="0"/>
                        <a:t>Wärmeströmung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dirty="0" smtClean="0"/>
                        <a:t>Wärmestrahlung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Bei der </a:t>
                      </a:r>
                      <a:r>
                        <a:rPr lang="de-DE" b="0" dirty="0" smtClean="0"/>
                        <a:t>Wärmeleitung</a:t>
                      </a:r>
                      <a:r>
                        <a:rPr lang="de-DE" dirty="0" smtClean="0"/>
                        <a:t> wird die Wärme infolge der thermischen Schwingungen der Atome innerhalb eines Körpers weitergeleitet.</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de-DE" dirty="0" smtClean="0"/>
                        <a:t>Gute Wärmeleiter:</a:t>
                      </a:r>
                    </a:p>
                    <a:p>
                      <a:pPr marL="0" indent="0">
                        <a:buFont typeface="Arial" panose="020B0604020202020204" pitchFamily="34" charset="0"/>
                        <a:buNone/>
                      </a:pPr>
                      <a:r>
                        <a:rPr lang="de-DE" dirty="0" smtClean="0"/>
                        <a:t>Metalle</a:t>
                      </a:r>
                    </a:p>
                    <a:p>
                      <a:r>
                        <a:rPr lang="de-DE" dirty="0" smtClean="0"/>
                        <a:t>Schlechte</a:t>
                      </a:r>
                      <a:r>
                        <a:rPr lang="de-DE" baseline="0" dirty="0" smtClean="0"/>
                        <a:t> Wärmeleiter:</a:t>
                      </a:r>
                    </a:p>
                    <a:p>
                      <a:r>
                        <a:rPr lang="de-DE" baseline="0" dirty="0" smtClean="0"/>
                        <a:t>Glas, Holz, Porzellan</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2195661"/>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0844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1"/>
          <p:cNvSpPr>
            <a:spLocks noGrp="1" noChangeArrowheads="1"/>
          </p:cNvSpPr>
          <p:nvPr>
            <p:ph type="title"/>
          </p:nvPr>
        </p:nvSpPr>
        <p:spPr>
          <a:xfrm>
            <a:off x="503238" y="-14288"/>
            <a:ext cx="9070975" cy="1171576"/>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4000" smtClean="0"/>
              <a:t>Thermodynamik</a:t>
            </a:r>
          </a:p>
        </p:txBody>
      </p:sp>
      <p:sp>
        <p:nvSpPr>
          <p:cNvPr id="2053" name="Rectangle 2"/>
          <p:cNvSpPr>
            <a:spLocks noGrp="1" noChangeArrowheads="1"/>
          </p:cNvSpPr>
          <p:nvPr>
            <p:ph type="subTitle" idx="4294967295"/>
          </p:nvPr>
        </p:nvSpPr>
        <p:spPr>
          <a:xfrm>
            <a:off x="539750" y="733425"/>
            <a:ext cx="9070975" cy="706438"/>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800" dirty="0"/>
              <a:t>Wärmeübertragung</a:t>
            </a:r>
            <a:endParaRPr lang="de-DE" sz="2800" dirty="0" smtClean="0"/>
          </a:p>
        </p:txBody>
      </p:sp>
      <p:pic>
        <p:nvPicPr>
          <p:cNvPr id="49157" name="Picture 5" descr="C:\Users\tiburskije\Desktop\FlippedClassroom Phys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798" y="7092205"/>
            <a:ext cx="838200" cy="29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le 1"/>
          <p:cNvGraphicFramePr>
            <a:graphicFrameLocks noGrp="1"/>
          </p:cNvGraphicFramePr>
          <p:nvPr>
            <p:extLst>
              <p:ext uri="{D42A27DB-BD31-4B8C-83A1-F6EECF244321}">
                <p14:modId xmlns:p14="http://schemas.microsoft.com/office/powerpoint/2010/main" val="2169153041"/>
              </p:ext>
            </p:extLst>
          </p:nvPr>
        </p:nvGraphicFramePr>
        <p:xfrm>
          <a:off x="215776" y="1619597"/>
          <a:ext cx="9649074" cy="5350376"/>
        </p:xfrm>
        <a:graphic>
          <a:graphicData uri="http://schemas.openxmlformats.org/drawingml/2006/table">
            <a:tbl>
              <a:tblPr firstRow="1" bandRow="1">
                <a:tableStyleId>{21E4AEA4-8DFA-4A89-87EB-49C32662AFE0}</a:tableStyleId>
              </a:tblPr>
              <a:tblGrid>
                <a:gridCol w="3216358"/>
                <a:gridCol w="3216358"/>
                <a:gridCol w="3216358"/>
              </a:tblGrid>
              <a:tr h="504056">
                <a:tc>
                  <a:txBody>
                    <a:bodyPr/>
                    <a:lstStyle/>
                    <a:p>
                      <a:pPr algn="ctr"/>
                      <a:r>
                        <a:rPr lang="de-DE" dirty="0" smtClean="0"/>
                        <a:t>Wärmeleitung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dirty="0" smtClean="0"/>
                        <a:t>Wärmeströmung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dirty="0" smtClean="0"/>
                        <a:t>Wärmestrahlung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Bei der Wärmeleitung wird die Wärme infolge der thermischen Schwingungen der Atome innerhalb eines Körpers weitergeleitet</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de-DE" dirty="0" smtClean="0"/>
                        <a:t>Gute Wärmeleiter:</a:t>
                      </a:r>
                    </a:p>
                    <a:p>
                      <a:pPr marL="0" indent="0">
                        <a:buFont typeface="Arial" panose="020B0604020202020204" pitchFamily="34" charset="0"/>
                        <a:buNone/>
                      </a:pPr>
                      <a:r>
                        <a:rPr lang="de-DE" dirty="0" smtClean="0"/>
                        <a:t>Metalle</a:t>
                      </a:r>
                    </a:p>
                    <a:p>
                      <a:r>
                        <a:rPr lang="de-DE" dirty="0" smtClean="0"/>
                        <a:t>Schlechte</a:t>
                      </a:r>
                      <a:r>
                        <a:rPr lang="de-DE" baseline="0" dirty="0" smtClean="0"/>
                        <a:t> Wärmeleiter:</a:t>
                      </a:r>
                    </a:p>
                    <a:p>
                      <a:r>
                        <a:rPr lang="de-DE" baseline="0" dirty="0" smtClean="0"/>
                        <a:t>Glas, Holz, Porzellan</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2195661"/>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160" y="2195661"/>
            <a:ext cx="2736304" cy="21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79463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1"/>
          <p:cNvSpPr>
            <a:spLocks noGrp="1" noChangeArrowheads="1"/>
          </p:cNvSpPr>
          <p:nvPr>
            <p:ph type="title"/>
          </p:nvPr>
        </p:nvSpPr>
        <p:spPr>
          <a:xfrm>
            <a:off x="503238" y="-14288"/>
            <a:ext cx="9070975" cy="1171576"/>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4000" smtClean="0"/>
              <a:t>Thermodynamik</a:t>
            </a:r>
          </a:p>
        </p:txBody>
      </p:sp>
      <p:sp>
        <p:nvSpPr>
          <p:cNvPr id="2053" name="Rectangle 2"/>
          <p:cNvSpPr>
            <a:spLocks noGrp="1" noChangeArrowheads="1"/>
          </p:cNvSpPr>
          <p:nvPr>
            <p:ph type="subTitle" idx="4294967295"/>
          </p:nvPr>
        </p:nvSpPr>
        <p:spPr>
          <a:xfrm>
            <a:off x="539750" y="733425"/>
            <a:ext cx="9070975" cy="706438"/>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800" dirty="0"/>
              <a:t>Wärmeübertragung</a:t>
            </a:r>
            <a:endParaRPr lang="de-DE" sz="2800" dirty="0" smtClean="0"/>
          </a:p>
        </p:txBody>
      </p:sp>
      <p:pic>
        <p:nvPicPr>
          <p:cNvPr id="49157" name="Picture 5" descr="C:\Users\tiburskije\Desktop\FlippedClassroom Phys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798" y="7092205"/>
            <a:ext cx="838200" cy="29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le 1"/>
          <p:cNvGraphicFramePr>
            <a:graphicFrameLocks noGrp="1"/>
          </p:cNvGraphicFramePr>
          <p:nvPr>
            <p:extLst>
              <p:ext uri="{D42A27DB-BD31-4B8C-83A1-F6EECF244321}">
                <p14:modId xmlns:p14="http://schemas.microsoft.com/office/powerpoint/2010/main" val="589261763"/>
              </p:ext>
            </p:extLst>
          </p:nvPr>
        </p:nvGraphicFramePr>
        <p:xfrm>
          <a:off x="215776" y="1619597"/>
          <a:ext cx="9649074" cy="5350376"/>
        </p:xfrm>
        <a:graphic>
          <a:graphicData uri="http://schemas.openxmlformats.org/drawingml/2006/table">
            <a:tbl>
              <a:tblPr firstRow="1" bandRow="1">
                <a:tableStyleId>{21E4AEA4-8DFA-4A89-87EB-49C32662AFE0}</a:tableStyleId>
              </a:tblPr>
              <a:tblGrid>
                <a:gridCol w="3216358"/>
                <a:gridCol w="3216358"/>
                <a:gridCol w="3216358"/>
              </a:tblGrid>
              <a:tr h="504056">
                <a:tc>
                  <a:txBody>
                    <a:bodyPr/>
                    <a:lstStyle/>
                    <a:p>
                      <a:pPr algn="ctr"/>
                      <a:r>
                        <a:rPr lang="de-DE" dirty="0" smtClean="0"/>
                        <a:t>Wärmeleitung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dirty="0" smtClean="0"/>
                        <a:t>Wärmeströmung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dirty="0" smtClean="0"/>
                        <a:t>Wärmestrahlung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Bei der Wärmeleitung wird die Wärme infolge der thermischen Schwingungen der Atome innerhalb eines Körpers weitergeleitet</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Bei der Wärmeströmung wird nicht eigentlich die</a:t>
                      </a:r>
                      <a:r>
                        <a:rPr lang="de-DE" baseline="0" dirty="0" smtClean="0"/>
                        <a:t> Wärme transportiert, sondern der warme Stoff selbst. Es bilden sich Konvektionsströme.</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de-DE" dirty="0" smtClean="0"/>
                        <a:t>Gute Wärmeleiter:</a:t>
                      </a:r>
                    </a:p>
                    <a:p>
                      <a:pPr marL="0" indent="0">
                        <a:buFont typeface="Arial" panose="020B0604020202020204" pitchFamily="34" charset="0"/>
                        <a:buNone/>
                      </a:pPr>
                      <a:r>
                        <a:rPr lang="de-DE" dirty="0" smtClean="0"/>
                        <a:t>Metalle</a:t>
                      </a:r>
                    </a:p>
                    <a:p>
                      <a:r>
                        <a:rPr lang="de-DE" dirty="0" smtClean="0"/>
                        <a:t>Schlechte</a:t>
                      </a:r>
                      <a:r>
                        <a:rPr lang="de-DE" baseline="0" dirty="0" smtClean="0"/>
                        <a:t> Wärmeleiter:</a:t>
                      </a:r>
                    </a:p>
                    <a:p>
                      <a:r>
                        <a:rPr lang="de-DE" baseline="0" dirty="0" smtClean="0"/>
                        <a:t>Glas, Holz, Porzellan</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2195661"/>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160" y="2195661"/>
            <a:ext cx="2736304" cy="21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38710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1"/>
          <p:cNvSpPr>
            <a:spLocks noGrp="1" noChangeArrowheads="1"/>
          </p:cNvSpPr>
          <p:nvPr>
            <p:ph type="title"/>
          </p:nvPr>
        </p:nvSpPr>
        <p:spPr>
          <a:xfrm>
            <a:off x="503238" y="-14288"/>
            <a:ext cx="9070975" cy="1171576"/>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4000" smtClean="0"/>
              <a:t>Thermodynamik</a:t>
            </a:r>
          </a:p>
        </p:txBody>
      </p:sp>
      <p:sp>
        <p:nvSpPr>
          <p:cNvPr id="2053" name="Rectangle 2"/>
          <p:cNvSpPr>
            <a:spLocks noGrp="1" noChangeArrowheads="1"/>
          </p:cNvSpPr>
          <p:nvPr>
            <p:ph type="subTitle" idx="4294967295"/>
          </p:nvPr>
        </p:nvSpPr>
        <p:spPr>
          <a:xfrm>
            <a:off x="539750" y="733425"/>
            <a:ext cx="9070975" cy="706438"/>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800" dirty="0"/>
              <a:t>Wärmeübertragung</a:t>
            </a:r>
            <a:endParaRPr lang="de-DE" sz="2800" dirty="0" smtClean="0"/>
          </a:p>
        </p:txBody>
      </p:sp>
      <p:pic>
        <p:nvPicPr>
          <p:cNvPr id="49157" name="Picture 5" descr="C:\Users\tiburskije\Desktop\FlippedClassroom Phys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798" y="7092205"/>
            <a:ext cx="838200" cy="29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le 1"/>
          <p:cNvGraphicFramePr>
            <a:graphicFrameLocks noGrp="1"/>
          </p:cNvGraphicFramePr>
          <p:nvPr>
            <p:extLst>
              <p:ext uri="{D42A27DB-BD31-4B8C-83A1-F6EECF244321}">
                <p14:modId xmlns:p14="http://schemas.microsoft.com/office/powerpoint/2010/main" val="3420305461"/>
              </p:ext>
            </p:extLst>
          </p:nvPr>
        </p:nvGraphicFramePr>
        <p:xfrm>
          <a:off x="215776" y="1619597"/>
          <a:ext cx="9649074" cy="5350376"/>
        </p:xfrm>
        <a:graphic>
          <a:graphicData uri="http://schemas.openxmlformats.org/drawingml/2006/table">
            <a:tbl>
              <a:tblPr firstRow="1" bandRow="1">
                <a:tableStyleId>{21E4AEA4-8DFA-4A89-87EB-49C32662AFE0}</a:tableStyleId>
              </a:tblPr>
              <a:tblGrid>
                <a:gridCol w="3216358"/>
                <a:gridCol w="3216358"/>
                <a:gridCol w="3216358"/>
              </a:tblGrid>
              <a:tr h="504056">
                <a:tc>
                  <a:txBody>
                    <a:bodyPr/>
                    <a:lstStyle/>
                    <a:p>
                      <a:pPr algn="ctr"/>
                      <a:r>
                        <a:rPr lang="de-DE" dirty="0" smtClean="0"/>
                        <a:t>Wärmeleitung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dirty="0" smtClean="0"/>
                        <a:t>Wärmeströmung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dirty="0" smtClean="0"/>
                        <a:t>Wärmestrahlung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Bei der Wärmeleitung wird die Wärme infolge der thermischen Schwingungen der Atome innerhalb eines Körpers weitergeleitet</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Bei der Wärmeströmung wird nicht eigentlich die</a:t>
                      </a:r>
                      <a:r>
                        <a:rPr lang="de-DE" baseline="0" dirty="0" smtClean="0"/>
                        <a:t> Wärme transportiert, sondern der warme Stoff selbst. Es bilden sich Konvektionsströme.</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de-DE" dirty="0" smtClean="0"/>
                        <a:t>Gute Wärmeleiter:</a:t>
                      </a:r>
                    </a:p>
                    <a:p>
                      <a:pPr marL="0" indent="0">
                        <a:buFont typeface="Arial" panose="020B0604020202020204" pitchFamily="34" charset="0"/>
                        <a:buNone/>
                      </a:pPr>
                      <a:r>
                        <a:rPr lang="de-DE" dirty="0" smtClean="0"/>
                        <a:t>Metalle</a:t>
                      </a:r>
                    </a:p>
                    <a:p>
                      <a:r>
                        <a:rPr lang="de-DE" dirty="0" smtClean="0"/>
                        <a:t>Schlechte</a:t>
                      </a:r>
                      <a:r>
                        <a:rPr lang="de-DE" baseline="0" dirty="0" smtClean="0"/>
                        <a:t> Wärmeleiter:</a:t>
                      </a:r>
                    </a:p>
                    <a:p>
                      <a:r>
                        <a:rPr lang="de-DE" baseline="0" dirty="0" smtClean="0"/>
                        <a:t>Glas, Holz, Porzellan</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dirty="0" smtClean="0"/>
                        <a:t>Beispiele:</a:t>
                      </a:r>
                    </a:p>
                    <a:p>
                      <a:r>
                        <a:rPr lang="de-DE" dirty="0" smtClean="0"/>
                        <a:t>Golfstrom</a:t>
                      </a:r>
                    </a:p>
                    <a:p>
                      <a:r>
                        <a:rPr lang="de-DE" dirty="0" smtClean="0"/>
                        <a:t>Windströmungen</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2195661"/>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160" y="2195661"/>
            <a:ext cx="2736304" cy="21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89669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1"/>
          <p:cNvSpPr>
            <a:spLocks noGrp="1" noChangeArrowheads="1"/>
          </p:cNvSpPr>
          <p:nvPr>
            <p:ph type="title"/>
          </p:nvPr>
        </p:nvSpPr>
        <p:spPr>
          <a:xfrm>
            <a:off x="503238" y="-14288"/>
            <a:ext cx="9070975" cy="1171576"/>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4000" smtClean="0"/>
              <a:t>Thermodynamik</a:t>
            </a:r>
          </a:p>
        </p:txBody>
      </p:sp>
      <p:sp>
        <p:nvSpPr>
          <p:cNvPr id="2053" name="Rectangle 2"/>
          <p:cNvSpPr>
            <a:spLocks noGrp="1" noChangeArrowheads="1"/>
          </p:cNvSpPr>
          <p:nvPr>
            <p:ph type="subTitle" idx="4294967295"/>
          </p:nvPr>
        </p:nvSpPr>
        <p:spPr>
          <a:xfrm>
            <a:off x="539750" y="733425"/>
            <a:ext cx="9070975" cy="706438"/>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800" dirty="0"/>
              <a:t>Wärmeübertragung</a:t>
            </a:r>
            <a:endParaRPr lang="de-DE" sz="2800" dirty="0" smtClean="0"/>
          </a:p>
        </p:txBody>
      </p:sp>
      <p:pic>
        <p:nvPicPr>
          <p:cNvPr id="49157" name="Picture 5" descr="C:\Users\tiburskije\Desktop\FlippedClassroom Phys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798" y="7092205"/>
            <a:ext cx="838200" cy="29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le 1"/>
          <p:cNvGraphicFramePr>
            <a:graphicFrameLocks noGrp="1"/>
          </p:cNvGraphicFramePr>
          <p:nvPr>
            <p:extLst>
              <p:ext uri="{D42A27DB-BD31-4B8C-83A1-F6EECF244321}">
                <p14:modId xmlns:p14="http://schemas.microsoft.com/office/powerpoint/2010/main" val="2428504761"/>
              </p:ext>
            </p:extLst>
          </p:nvPr>
        </p:nvGraphicFramePr>
        <p:xfrm>
          <a:off x="215776" y="1619597"/>
          <a:ext cx="9649074" cy="5350376"/>
        </p:xfrm>
        <a:graphic>
          <a:graphicData uri="http://schemas.openxmlformats.org/drawingml/2006/table">
            <a:tbl>
              <a:tblPr firstRow="1" bandRow="1">
                <a:tableStyleId>{21E4AEA4-8DFA-4A89-87EB-49C32662AFE0}</a:tableStyleId>
              </a:tblPr>
              <a:tblGrid>
                <a:gridCol w="3216358"/>
                <a:gridCol w="3216358"/>
                <a:gridCol w="3216358"/>
              </a:tblGrid>
              <a:tr h="504056">
                <a:tc>
                  <a:txBody>
                    <a:bodyPr/>
                    <a:lstStyle/>
                    <a:p>
                      <a:pPr algn="ctr"/>
                      <a:r>
                        <a:rPr lang="de-DE" dirty="0" smtClean="0"/>
                        <a:t>Wärmeleitung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dirty="0" smtClean="0"/>
                        <a:t>Wärmeströmung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dirty="0" smtClean="0"/>
                        <a:t>Wärmestrahlung</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Bei der Wärmeleitung wird die Wärme infolge der thermischen Schwingungen der Atome innerhalb eines Körpers weitergeleitet</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Bei der Wärmeströmung wird nicht eigentlich die</a:t>
                      </a:r>
                      <a:r>
                        <a:rPr lang="de-DE" baseline="0" dirty="0" smtClean="0"/>
                        <a:t> Wärme transportiert, sondern der warme Stoff selbst. Es bilden sich Konvektionsströme.</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de-DE" dirty="0" smtClean="0"/>
                        <a:t>Gute Wärmeleiter:</a:t>
                      </a:r>
                    </a:p>
                    <a:p>
                      <a:pPr marL="0" indent="0">
                        <a:buFont typeface="Arial" panose="020B0604020202020204" pitchFamily="34" charset="0"/>
                        <a:buNone/>
                      </a:pPr>
                      <a:r>
                        <a:rPr lang="de-DE" dirty="0" smtClean="0"/>
                        <a:t>Metalle</a:t>
                      </a:r>
                    </a:p>
                    <a:p>
                      <a:r>
                        <a:rPr lang="de-DE" dirty="0" smtClean="0"/>
                        <a:t>Schlechte</a:t>
                      </a:r>
                      <a:r>
                        <a:rPr lang="de-DE" baseline="0" dirty="0" smtClean="0"/>
                        <a:t> Wärmeleiter:</a:t>
                      </a:r>
                    </a:p>
                    <a:p>
                      <a:r>
                        <a:rPr lang="de-DE" baseline="0" dirty="0" smtClean="0"/>
                        <a:t>Glas, Holz, Porzellan</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dirty="0" smtClean="0"/>
                        <a:t>Beispiele:</a:t>
                      </a:r>
                    </a:p>
                    <a:p>
                      <a:r>
                        <a:rPr lang="de-DE" dirty="0" smtClean="0"/>
                        <a:t>Golfstrom</a:t>
                      </a:r>
                    </a:p>
                    <a:p>
                      <a:r>
                        <a:rPr lang="de-DE" dirty="0" smtClean="0"/>
                        <a:t>Windströmungen</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2195661"/>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160" y="2195661"/>
            <a:ext cx="2736304" cy="21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8504" y="2228739"/>
            <a:ext cx="2952328" cy="205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137394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Arial"/>
        <a:ea typeface="SimSun"/>
        <a:cs typeface=""/>
      </a:majorFont>
      <a:minorFont>
        <a:latin typeface="Arial"/>
        <a:ea typeface="SimSun"/>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597</Words>
  <Application>Microsoft Office PowerPoint</Application>
  <PresentationFormat>Benutzerdefiniert</PresentationFormat>
  <Paragraphs>340</Paragraphs>
  <Slides>16</Slides>
  <Notes>16</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Larissa</vt:lpstr>
      <vt:lpstr>Thermodynamik</vt:lpstr>
      <vt:lpstr>Thermodynamik</vt:lpstr>
      <vt:lpstr>Thermodynamik</vt:lpstr>
      <vt:lpstr>Thermodynamik</vt:lpstr>
      <vt:lpstr>Thermodynamik</vt:lpstr>
      <vt:lpstr>Thermodynamik</vt:lpstr>
      <vt:lpstr>Thermodynamik</vt:lpstr>
      <vt:lpstr>Thermodynamik</vt:lpstr>
      <vt:lpstr>Thermodynamik</vt:lpstr>
      <vt:lpstr>Thermodynamik</vt:lpstr>
      <vt:lpstr>Thermodynamik</vt:lpstr>
      <vt:lpstr>Thermodynamik</vt:lpstr>
      <vt:lpstr>Thermodynamik</vt:lpstr>
      <vt:lpstr>Thermodynamik</vt:lpstr>
      <vt:lpstr>Thermodynamik</vt:lpstr>
      <vt:lpstr>Thermodynamik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ist Physik?</dc:title>
  <dc:creator>Jens Tiburski</dc:creator>
  <cp:lastModifiedBy>tiburskije</cp:lastModifiedBy>
  <cp:revision>152</cp:revision>
  <cp:lastPrinted>1601-01-01T00:00:00Z</cp:lastPrinted>
  <dcterms:created xsi:type="dcterms:W3CDTF">2015-08-24T10:17:07Z</dcterms:created>
  <dcterms:modified xsi:type="dcterms:W3CDTF">2016-03-14T12:08:36Z</dcterms:modified>
</cp:coreProperties>
</file>