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notesMasterIdLst>
    <p:notesMasterId r:id="rId11"/>
  </p:notesMasterIdLst>
  <p:sldIdLst>
    <p:sldId id="289" r:id="rId2"/>
    <p:sldId id="286" r:id="rId3"/>
    <p:sldId id="290" r:id="rId4"/>
    <p:sldId id="291" r:id="rId5"/>
    <p:sldId id="292" r:id="rId6"/>
    <p:sldId id="256" r:id="rId7"/>
    <p:sldId id="294" r:id="rId8"/>
    <p:sldId id="295" r:id="rId9"/>
    <p:sldId id="293" r:id="rId10"/>
  </p:sldIdLst>
  <p:sldSz cx="10080625" cy="7559675"/>
  <p:notesSz cx="7559675" cy="10691813"/>
  <p:defaultTextStyle>
    <a:defPPr>
      <a:defRPr lang="en-GB"/>
    </a:defPPr>
    <a:lvl1pPr algn="l" defTabSz="449263" rtl="0" fontAlgn="base" hangingPunct="0">
      <a:lnSpc>
        <a:spcPct val="93000"/>
      </a:lnSpc>
      <a:spcBef>
        <a:spcPct val="0"/>
      </a:spcBef>
      <a:spcAft>
        <a:spcPct val="0"/>
      </a:spcAft>
      <a:buClr>
        <a:srgbClr val="000000"/>
      </a:buClr>
      <a:buSzPct val="100000"/>
      <a:buFont typeface="Times New Roman" pitchFamily="18" charset="0"/>
      <a:defRPr kern="1200">
        <a:solidFill>
          <a:schemeClr val="tx1"/>
        </a:solidFill>
        <a:latin typeface="Arial" charset="0"/>
        <a:ea typeface="SimSun" pitchFamily="2" charset="-122"/>
        <a:cs typeface="+mn-cs"/>
      </a:defRPr>
    </a:lvl1pPr>
    <a:lvl2pPr marL="742950" indent="-285750" algn="l" defTabSz="449263" rtl="0" fontAlgn="base" hangingPunct="0">
      <a:lnSpc>
        <a:spcPct val="93000"/>
      </a:lnSpc>
      <a:spcBef>
        <a:spcPct val="0"/>
      </a:spcBef>
      <a:spcAft>
        <a:spcPct val="0"/>
      </a:spcAft>
      <a:buClr>
        <a:srgbClr val="000000"/>
      </a:buClr>
      <a:buSzPct val="100000"/>
      <a:buFont typeface="Times New Roman" pitchFamily="18" charset="0"/>
      <a:defRPr kern="1200">
        <a:solidFill>
          <a:schemeClr val="tx1"/>
        </a:solidFill>
        <a:latin typeface="Arial" charset="0"/>
        <a:ea typeface="SimSun" pitchFamily="2" charset="-122"/>
        <a:cs typeface="+mn-cs"/>
      </a:defRPr>
    </a:lvl2pPr>
    <a:lvl3pPr marL="1143000" indent="-228600" algn="l" defTabSz="449263" rtl="0" fontAlgn="base" hangingPunct="0">
      <a:lnSpc>
        <a:spcPct val="93000"/>
      </a:lnSpc>
      <a:spcBef>
        <a:spcPct val="0"/>
      </a:spcBef>
      <a:spcAft>
        <a:spcPct val="0"/>
      </a:spcAft>
      <a:buClr>
        <a:srgbClr val="000000"/>
      </a:buClr>
      <a:buSzPct val="100000"/>
      <a:buFont typeface="Times New Roman" pitchFamily="18" charset="0"/>
      <a:defRPr kern="1200">
        <a:solidFill>
          <a:schemeClr val="tx1"/>
        </a:solidFill>
        <a:latin typeface="Arial" charset="0"/>
        <a:ea typeface="SimSun" pitchFamily="2" charset="-122"/>
        <a:cs typeface="+mn-cs"/>
      </a:defRPr>
    </a:lvl3pPr>
    <a:lvl4pPr marL="1600200" indent="-228600" algn="l" defTabSz="449263" rtl="0" fontAlgn="base" hangingPunct="0">
      <a:lnSpc>
        <a:spcPct val="93000"/>
      </a:lnSpc>
      <a:spcBef>
        <a:spcPct val="0"/>
      </a:spcBef>
      <a:spcAft>
        <a:spcPct val="0"/>
      </a:spcAft>
      <a:buClr>
        <a:srgbClr val="000000"/>
      </a:buClr>
      <a:buSzPct val="100000"/>
      <a:buFont typeface="Times New Roman" pitchFamily="18" charset="0"/>
      <a:defRPr kern="1200">
        <a:solidFill>
          <a:schemeClr val="tx1"/>
        </a:solidFill>
        <a:latin typeface="Arial" charset="0"/>
        <a:ea typeface="SimSun" pitchFamily="2" charset="-122"/>
        <a:cs typeface="+mn-cs"/>
      </a:defRPr>
    </a:lvl4pPr>
    <a:lvl5pPr marL="2057400" indent="-228600" algn="l" defTabSz="449263" rtl="0" fontAlgn="base" hangingPunct="0">
      <a:lnSpc>
        <a:spcPct val="93000"/>
      </a:lnSpc>
      <a:spcBef>
        <a:spcPct val="0"/>
      </a:spcBef>
      <a:spcAft>
        <a:spcPct val="0"/>
      </a:spcAft>
      <a:buClr>
        <a:srgbClr val="000000"/>
      </a:buClr>
      <a:buSzPct val="100000"/>
      <a:buFont typeface="Times New Roman" pitchFamily="18" charset="0"/>
      <a:defRPr kern="1200">
        <a:solidFill>
          <a:schemeClr val="tx1"/>
        </a:solidFill>
        <a:latin typeface="Arial" charset="0"/>
        <a:ea typeface="SimSun" pitchFamily="2" charset="-122"/>
        <a:cs typeface="+mn-cs"/>
      </a:defRPr>
    </a:lvl5pPr>
    <a:lvl6pPr marL="2286000" algn="l" defTabSz="914400" rtl="0" eaLnBrk="1" latinLnBrk="0" hangingPunct="1">
      <a:defRPr kern="1200">
        <a:solidFill>
          <a:schemeClr val="tx1"/>
        </a:solidFill>
        <a:latin typeface="Arial" charset="0"/>
        <a:ea typeface="SimSun" pitchFamily="2" charset="-122"/>
        <a:cs typeface="+mn-cs"/>
      </a:defRPr>
    </a:lvl6pPr>
    <a:lvl7pPr marL="2743200" algn="l" defTabSz="914400" rtl="0" eaLnBrk="1" latinLnBrk="0" hangingPunct="1">
      <a:defRPr kern="1200">
        <a:solidFill>
          <a:schemeClr val="tx1"/>
        </a:solidFill>
        <a:latin typeface="Arial" charset="0"/>
        <a:ea typeface="SimSun" pitchFamily="2" charset="-122"/>
        <a:cs typeface="+mn-cs"/>
      </a:defRPr>
    </a:lvl7pPr>
    <a:lvl8pPr marL="3200400" algn="l" defTabSz="914400" rtl="0" eaLnBrk="1" latinLnBrk="0" hangingPunct="1">
      <a:defRPr kern="1200">
        <a:solidFill>
          <a:schemeClr val="tx1"/>
        </a:solidFill>
        <a:latin typeface="Arial" charset="0"/>
        <a:ea typeface="SimSun" pitchFamily="2" charset="-122"/>
        <a:cs typeface="+mn-cs"/>
      </a:defRPr>
    </a:lvl8pPr>
    <a:lvl9pPr marL="3657600" algn="l" defTabSz="914400" rtl="0" eaLnBrk="1" latinLnBrk="0" hangingPunct="1">
      <a:defRPr kern="1200">
        <a:solidFill>
          <a:schemeClr val="tx1"/>
        </a:solidFill>
        <a:latin typeface="Arial" charset="0"/>
        <a:ea typeface="SimSun" pitchFamily="2" charset="-122"/>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browse/>
    <p:sldAll/>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97" d="100"/>
          <a:sy n="97" d="100"/>
        </p:scale>
        <p:origin x="-1062" y="-96"/>
      </p:cViewPr>
      <p:guideLst>
        <p:guide orient="horz" pos="2160"/>
        <p:guide pos="2880"/>
      </p:guideLst>
    </p:cSldViewPr>
  </p:slideViewPr>
  <p:outlineViewPr>
    <p:cViewPr varScale="1">
      <p:scale>
        <a:sx n="170" d="200"/>
        <a:sy n="170" d="200"/>
      </p:scale>
      <p:origin x="-780" y="-84"/>
    </p:cViewPr>
  </p:outlineViewPr>
  <p:notesTextViewPr>
    <p:cViewPr>
      <p:scale>
        <a:sx n="1" d="1"/>
        <a:sy n="1" d="1"/>
      </p:scale>
      <p:origin x="0" y="0"/>
    </p:cViewPr>
  </p:notesTextViewPr>
  <p:notesViewPr>
    <p:cSldViewPr>
      <p:cViewPr varScale="1">
        <p:scale>
          <a:sx n="59" d="100"/>
          <a:sy n="59" d="100"/>
        </p:scale>
        <p:origin x="-1752" y="-72"/>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2290" name="Rectangle 1"/>
          <p:cNvSpPr>
            <a:spLocks noGrp="1" noRot="1" noChangeAspect="1" noChangeArrowheads="1"/>
          </p:cNvSpPr>
          <p:nvPr>
            <p:ph type="sldImg"/>
          </p:nvPr>
        </p:nvSpPr>
        <p:spPr bwMode="auto">
          <a:xfrm>
            <a:off x="1106488" y="812800"/>
            <a:ext cx="5343525" cy="40068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sp>
      <p:sp>
        <p:nvSpPr>
          <p:cNvPr id="2050" name="Rectangle 2"/>
          <p:cNvSpPr>
            <a:spLocks noGrp="1" noChangeArrowheads="1"/>
          </p:cNvSpPr>
          <p:nvPr>
            <p:ph type="body"/>
          </p:nvPr>
        </p:nvSpPr>
        <p:spPr bwMode="auto">
          <a:xfrm>
            <a:off x="755650" y="5078413"/>
            <a:ext cx="6046788" cy="4810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p>
            <a:pPr lvl="0"/>
            <a:endParaRPr lang="de-DE" noProof="0" smtClean="0"/>
          </a:p>
        </p:txBody>
      </p:sp>
      <p:sp>
        <p:nvSpPr>
          <p:cNvPr id="2051" name="Rectangle 3"/>
          <p:cNvSpPr>
            <a:spLocks noGrp="1" noChangeArrowheads="1"/>
          </p:cNvSpPr>
          <p:nvPr>
            <p:ph type="hdr"/>
          </p:nvPr>
        </p:nvSpPr>
        <p:spPr bwMode="auto">
          <a:xfrm>
            <a:off x="0" y="0"/>
            <a:ext cx="3279775" cy="5334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lvl1pPr>
              <a:lnSpc>
                <a:spcPct val="95000"/>
              </a:lnSpc>
              <a:buFont typeface="Times New Roman" pitchFamily="16" charset="0"/>
              <a:buNone/>
              <a:tabLst>
                <a:tab pos="723900" algn="l"/>
                <a:tab pos="1447800" algn="l"/>
                <a:tab pos="2171700" algn="l"/>
                <a:tab pos="2895600" algn="l"/>
              </a:tabLst>
              <a:defRPr sz="1400">
                <a:solidFill>
                  <a:srgbClr val="000000"/>
                </a:solidFill>
                <a:latin typeface="Times New Roman" pitchFamily="16" charset="0"/>
                <a:ea typeface="SimSun" charset="-122"/>
              </a:defRPr>
            </a:lvl1pPr>
          </a:lstStyle>
          <a:p>
            <a:pPr>
              <a:defRPr/>
            </a:pPr>
            <a:endParaRPr lang="de-DE"/>
          </a:p>
        </p:txBody>
      </p:sp>
      <p:sp>
        <p:nvSpPr>
          <p:cNvPr id="2052" name="Rectangle 4"/>
          <p:cNvSpPr>
            <a:spLocks noGrp="1" noChangeArrowheads="1"/>
          </p:cNvSpPr>
          <p:nvPr>
            <p:ph type="dt"/>
          </p:nvPr>
        </p:nvSpPr>
        <p:spPr bwMode="auto">
          <a:xfrm>
            <a:off x="4278313" y="0"/>
            <a:ext cx="3279775" cy="5334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lvl1pPr algn="r">
              <a:lnSpc>
                <a:spcPct val="95000"/>
              </a:lnSpc>
              <a:buFont typeface="Times New Roman" pitchFamily="16" charset="0"/>
              <a:buNone/>
              <a:tabLst>
                <a:tab pos="723900" algn="l"/>
                <a:tab pos="1447800" algn="l"/>
                <a:tab pos="2171700" algn="l"/>
                <a:tab pos="2895600" algn="l"/>
              </a:tabLst>
              <a:defRPr sz="1400">
                <a:solidFill>
                  <a:srgbClr val="000000"/>
                </a:solidFill>
                <a:latin typeface="Times New Roman" pitchFamily="16" charset="0"/>
                <a:ea typeface="SimSun" charset="-122"/>
              </a:defRPr>
            </a:lvl1pPr>
          </a:lstStyle>
          <a:p>
            <a:pPr>
              <a:defRPr/>
            </a:pPr>
            <a:endParaRPr lang="de-DE"/>
          </a:p>
        </p:txBody>
      </p:sp>
      <p:sp>
        <p:nvSpPr>
          <p:cNvPr id="2053" name="Rectangle 5"/>
          <p:cNvSpPr>
            <a:spLocks noGrp="1" noChangeArrowheads="1"/>
          </p:cNvSpPr>
          <p:nvPr>
            <p:ph type="ftr"/>
          </p:nvPr>
        </p:nvSpPr>
        <p:spPr bwMode="auto">
          <a:xfrm>
            <a:off x="0" y="10156825"/>
            <a:ext cx="3279775" cy="5334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b" anchorCtr="0" compatLnSpc="1">
            <a:prstTxWarp prst="textNoShape">
              <a:avLst/>
            </a:prstTxWarp>
          </a:bodyPr>
          <a:lstStyle>
            <a:lvl1pPr>
              <a:lnSpc>
                <a:spcPct val="95000"/>
              </a:lnSpc>
              <a:buFont typeface="Times New Roman" pitchFamily="16" charset="0"/>
              <a:buNone/>
              <a:tabLst>
                <a:tab pos="723900" algn="l"/>
                <a:tab pos="1447800" algn="l"/>
                <a:tab pos="2171700" algn="l"/>
                <a:tab pos="2895600" algn="l"/>
              </a:tabLst>
              <a:defRPr sz="1400">
                <a:solidFill>
                  <a:srgbClr val="000000"/>
                </a:solidFill>
                <a:latin typeface="Times New Roman" pitchFamily="16" charset="0"/>
                <a:ea typeface="SimSun" charset="-122"/>
              </a:defRPr>
            </a:lvl1pPr>
          </a:lstStyle>
          <a:p>
            <a:pPr>
              <a:defRPr/>
            </a:pPr>
            <a:endParaRPr lang="de-DE"/>
          </a:p>
        </p:txBody>
      </p:sp>
      <p:sp>
        <p:nvSpPr>
          <p:cNvPr id="2054" name="Rectangle 6"/>
          <p:cNvSpPr>
            <a:spLocks noGrp="1" noChangeArrowheads="1"/>
          </p:cNvSpPr>
          <p:nvPr>
            <p:ph type="sldNum"/>
          </p:nvPr>
        </p:nvSpPr>
        <p:spPr bwMode="auto">
          <a:xfrm>
            <a:off x="4278313" y="10156825"/>
            <a:ext cx="3279775" cy="5334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b" anchorCtr="0" compatLnSpc="1">
            <a:prstTxWarp prst="textNoShape">
              <a:avLst/>
            </a:prstTxWarp>
          </a:bodyPr>
          <a:lstStyle>
            <a:lvl1pPr algn="r">
              <a:lnSpc>
                <a:spcPct val="95000"/>
              </a:lnSpc>
              <a:buFont typeface="Times New Roman" pitchFamily="16" charset="0"/>
              <a:buNone/>
              <a:tabLst>
                <a:tab pos="723900" algn="l"/>
                <a:tab pos="1447800" algn="l"/>
                <a:tab pos="2171700" algn="l"/>
                <a:tab pos="2895600" algn="l"/>
              </a:tabLst>
              <a:defRPr sz="1400">
                <a:solidFill>
                  <a:srgbClr val="000000"/>
                </a:solidFill>
                <a:latin typeface="Times New Roman" pitchFamily="16" charset="0"/>
                <a:ea typeface="SimSun" charset="-122"/>
              </a:defRPr>
            </a:lvl1pPr>
          </a:lstStyle>
          <a:p>
            <a:pPr>
              <a:defRPr/>
            </a:pPr>
            <a:fld id="{BF88E677-B009-41E1-8AB8-386EF96FFCE9}" type="slidenum">
              <a:rPr lang="de-DE"/>
              <a:pPr>
                <a:defRPr/>
              </a:pPr>
              <a:t>‹Nr.›</a:t>
            </a:fld>
            <a:endParaRPr lang="de-DE"/>
          </a:p>
        </p:txBody>
      </p:sp>
    </p:spTree>
    <p:extLst>
      <p:ext uri="{BB962C8B-B14F-4D97-AF65-F5344CB8AC3E}">
        <p14:creationId xmlns:p14="http://schemas.microsoft.com/office/powerpoint/2010/main" val="2639889003"/>
      </p:ext>
    </p:extLst>
  </p:cSld>
  <p:clrMap bg1="lt1" tx1="dk1" bg2="lt2" tx2="dk2" accent1="accent1" accent2="accent2" accent3="accent3" accent4="accent4" accent5="accent5" accent6="accent6" hlink="hlink" folHlink="folHlink"/>
  <p:notesStyle>
    <a:lvl1pPr algn="l" defTabSz="449263" rtl="0" eaLnBrk="0" fontAlgn="base" hangingPunct="0">
      <a:spcBef>
        <a:spcPct val="30000"/>
      </a:spcBef>
      <a:spcAft>
        <a:spcPct val="0"/>
      </a:spcAft>
      <a:buClr>
        <a:srgbClr val="000000"/>
      </a:buClr>
      <a:buSzPct val="100000"/>
      <a:buFont typeface="Times New Roman" pitchFamily="18" charset="0"/>
      <a:defRPr sz="1200" kern="1200">
        <a:solidFill>
          <a:srgbClr val="000000"/>
        </a:solidFill>
        <a:latin typeface="Times New Roman" pitchFamily="16" charset="0"/>
        <a:ea typeface="+mn-ea"/>
        <a:cs typeface="+mn-cs"/>
      </a:defRPr>
    </a:lvl1pPr>
    <a:lvl2pPr marL="742950" indent="-285750" algn="l" defTabSz="449263" rtl="0" eaLnBrk="0" fontAlgn="base" hangingPunct="0">
      <a:spcBef>
        <a:spcPct val="30000"/>
      </a:spcBef>
      <a:spcAft>
        <a:spcPct val="0"/>
      </a:spcAft>
      <a:buClr>
        <a:srgbClr val="000000"/>
      </a:buClr>
      <a:buSzPct val="100000"/>
      <a:buFont typeface="Times New Roman" pitchFamily="18" charset="0"/>
      <a:defRPr sz="1200" kern="1200">
        <a:solidFill>
          <a:srgbClr val="000000"/>
        </a:solidFill>
        <a:latin typeface="Times New Roman" pitchFamily="16" charset="0"/>
        <a:ea typeface="+mn-ea"/>
        <a:cs typeface="+mn-cs"/>
      </a:defRPr>
    </a:lvl2pPr>
    <a:lvl3pPr marL="1143000" indent="-228600" algn="l" defTabSz="449263" rtl="0" eaLnBrk="0" fontAlgn="base" hangingPunct="0">
      <a:spcBef>
        <a:spcPct val="30000"/>
      </a:spcBef>
      <a:spcAft>
        <a:spcPct val="0"/>
      </a:spcAft>
      <a:buClr>
        <a:srgbClr val="000000"/>
      </a:buClr>
      <a:buSzPct val="100000"/>
      <a:buFont typeface="Times New Roman" pitchFamily="18" charset="0"/>
      <a:defRPr sz="1200" kern="1200">
        <a:solidFill>
          <a:srgbClr val="000000"/>
        </a:solidFill>
        <a:latin typeface="Times New Roman" pitchFamily="16" charset="0"/>
        <a:ea typeface="+mn-ea"/>
        <a:cs typeface="+mn-cs"/>
      </a:defRPr>
    </a:lvl3pPr>
    <a:lvl4pPr marL="1600200" indent="-228600" algn="l" defTabSz="449263" rtl="0" eaLnBrk="0" fontAlgn="base" hangingPunct="0">
      <a:spcBef>
        <a:spcPct val="30000"/>
      </a:spcBef>
      <a:spcAft>
        <a:spcPct val="0"/>
      </a:spcAft>
      <a:buClr>
        <a:srgbClr val="000000"/>
      </a:buClr>
      <a:buSzPct val="100000"/>
      <a:buFont typeface="Times New Roman" pitchFamily="18" charset="0"/>
      <a:defRPr sz="1200" kern="1200">
        <a:solidFill>
          <a:srgbClr val="000000"/>
        </a:solidFill>
        <a:latin typeface="Times New Roman" pitchFamily="16" charset="0"/>
        <a:ea typeface="+mn-ea"/>
        <a:cs typeface="+mn-cs"/>
      </a:defRPr>
    </a:lvl4pPr>
    <a:lvl5pPr marL="2057400" indent="-228600" algn="l" defTabSz="449263" rtl="0" eaLnBrk="0" fontAlgn="base" hangingPunct="0">
      <a:spcBef>
        <a:spcPct val="30000"/>
      </a:spcBef>
      <a:spcAft>
        <a:spcPct val="0"/>
      </a:spcAft>
      <a:buClr>
        <a:srgbClr val="000000"/>
      </a:buClr>
      <a:buSzPct val="100000"/>
      <a:buFont typeface="Times New Roman" pitchFamily="18" charset="0"/>
      <a:defRPr sz="1200" kern="1200">
        <a:solidFill>
          <a:srgbClr val="000000"/>
        </a:solidFill>
        <a:latin typeface="Times New Roman" pitchFamily="16"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0482" name="Rectangle 6"/>
          <p:cNvSpPr>
            <a:spLocks noGrp="1" noChangeArrowheads="1"/>
          </p:cNvSpPr>
          <p:nvPr>
            <p:ph type="sldNum" sz="quarter"/>
          </p:nvPr>
        </p:nvSpPr>
        <p:spPr>
          <a:noFill/>
        </p:spPr>
        <p:txBody>
          <a:bodyPr/>
          <a:lstStyle>
            <a:lvl1pPr eaLnBrk="0">
              <a:tabLst>
                <a:tab pos="723900" algn="l"/>
                <a:tab pos="1447800" algn="l"/>
                <a:tab pos="2171700" algn="l"/>
                <a:tab pos="2895600" algn="l"/>
              </a:tabLst>
              <a:defRPr>
                <a:solidFill>
                  <a:schemeClr val="tx1"/>
                </a:solidFill>
                <a:latin typeface="Arial" charset="0"/>
                <a:ea typeface="SimSun" pitchFamily="2" charset="-122"/>
              </a:defRPr>
            </a:lvl1pPr>
            <a:lvl2pPr eaLnBrk="0">
              <a:tabLst>
                <a:tab pos="723900" algn="l"/>
                <a:tab pos="1447800" algn="l"/>
                <a:tab pos="2171700" algn="l"/>
                <a:tab pos="2895600" algn="l"/>
              </a:tabLst>
              <a:defRPr>
                <a:solidFill>
                  <a:schemeClr val="tx1"/>
                </a:solidFill>
                <a:latin typeface="Arial" charset="0"/>
                <a:ea typeface="SimSun" pitchFamily="2" charset="-122"/>
              </a:defRPr>
            </a:lvl2pPr>
            <a:lvl3pPr eaLnBrk="0">
              <a:tabLst>
                <a:tab pos="723900" algn="l"/>
                <a:tab pos="1447800" algn="l"/>
                <a:tab pos="2171700" algn="l"/>
                <a:tab pos="2895600" algn="l"/>
              </a:tabLst>
              <a:defRPr>
                <a:solidFill>
                  <a:schemeClr val="tx1"/>
                </a:solidFill>
                <a:latin typeface="Arial" charset="0"/>
                <a:ea typeface="SimSun" pitchFamily="2" charset="-122"/>
              </a:defRPr>
            </a:lvl3pPr>
            <a:lvl4pPr eaLnBrk="0">
              <a:tabLst>
                <a:tab pos="723900" algn="l"/>
                <a:tab pos="1447800" algn="l"/>
                <a:tab pos="2171700" algn="l"/>
                <a:tab pos="2895600" algn="l"/>
              </a:tabLst>
              <a:defRPr>
                <a:solidFill>
                  <a:schemeClr val="tx1"/>
                </a:solidFill>
                <a:latin typeface="Arial" charset="0"/>
                <a:ea typeface="SimSun" pitchFamily="2" charset="-122"/>
              </a:defRPr>
            </a:lvl4pPr>
            <a:lvl5pPr eaLnBrk="0">
              <a:tabLst>
                <a:tab pos="723900" algn="l"/>
                <a:tab pos="1447800" algn="l"/>
                <a:tab pos="2171700" algn="l"/>
                <a:tab pos="2895600" algn="l"/>
              </a:tabLst>
              <a:defRPr>
                <a:solidFill>
                  <a:schemeClr val="tx1"/>
                </a:solidFill>
                <a:latin typeface="Arial" charset="0"/>
                <a:ea typeface="SimSun" pitchFamily="2" charset="-122"/>
              </a:defRPr>
            </a:lvl5pPr>
            <a:lvl6pPr marL="2514600" indent="-228600" defTabSz="449263" eaLnBrk="0" fontAlgn="base" hangingPunct="0">
              <a:lnSpc>
                <a:spcPct val="93000"/>
              </a:lnSpc>
              <a:spcBef>
                <a:spcPct val="0"/>
              </a:spcBef>
              <a:spcAft>
                <a:spcPct val="0"/>
              </a:spcAft>
              <a:buClr>
                <a:srgbClr val="000000"/>
              </a:buClr>
              <a:buSzPct val="100000"/>
              <a:buFont typeface="Times New Roman" pitchFamily="18" charset="0"/>
              <a:tabLst>
                <a:tab pos="723900" algn="l"/>
                <a:tab pos="1447800" algn="l"/>
                <a:tab pos="2171700" algn="l"/>
                <a:tab pos="2895600" algn="l"/>
              </a:tabLst>
              <a:defRPr>
                <a:solidFill>
                  <a:schemeClr val="tx1"/>
                </a:solidFill>
                <a:latin typeface="Arial" charset="0"/>
                <a:ea typeface="SimSun" pitchFamily="2" charset="-122"/>
              </a:defRPr>
            </a:lvl6pPr>
            <a:lvl7pPr marL="2971800" indent="-228600" defTabSz="449263" eaLnBrk="0" fontAlgn="base" hangingPunct="0">
              <a:lnSpc>
                <a:spcPct val="93000"/>
              </a:lnSpc>
              <a:spcBef>
                <a:spcPct val="0"/>
              </a:spcBef>
              <a:spcAft>
                <a:spcPct val="0"/>
              </a:spcAft>
              <a:buClr>
                <a:srgbClr val="000000"/>
              </a:buClr>
              <a:buSzPct val="100000"/>
              <a:buFont typeface="Times New Roman" pitchFamily="18" charset="0"/>
              <a:tabLst>
                <a:tab pos="723900" algn="l"/>
                <a:tab pos="1447800" algn="l"/>
                <a:tab pos="2171700" algn="l"/>
                <a:tab pos="2895600" algn="l"/>
              </a:tabLst>
              <a:defRPr>
                <a:solidFill>
                  <a:schemeClr val="tx1"/>
                </a:solidFill>
                <a:latin typeface="Arial" charset="0"/>
                <a:ea typeface="SimSun" pitchFamily="2" charset="-122"/>
              </a:defRPr>
            </a:lvl7pPr>
            <a:lvl8pPr marL="3429000" indent="-228600" defTabSz="449263" eaLnBrk="0" fontAlgn="base" hangingPunct="0">
              <a:lnSpc>
                <a:spcPct val="93000"/>
              </a:lnSpc>
              <a:spcBef>
                <a:spcPct val="0"/>
              </a:spcBef>
              <a:spcAft>
                <a:spcPct val="0"/>
              </a:spcAft>
              <a:buClr>
                <a:srgbClr val="000000"/>
              </a:buClr>
              <a:buSzPct val="100000"/>
              <a:buFont typeface="Times New Roman" pitchFamily="18" charset="0"/>
              <a:tabLst>
                <a:tab pos="723900" algn="l"/>
                <a:tab pos="1447800" algn="l"/>
                <a:tab pos="2171700" algn="l"/>
                <a:tab pos="2895600" algn="l"/>
              </a:tabLst>
              <a:defRPr>
                <a:solidFill>
                  <a:schemeClr val="tx1"/>
                </a:solidFill>
                <a:latin typeface="Arial" charset="0"/>
                <a:ea typeface="SimSun" pitchFamily="2" charset="-122"/>
              </a:defRPr>
            </a:lvl8pPr>
            <a:lvl9pPr marL="3886200" indent="-228600" defTabSz="449263" eaLnBrk="0" fontAlgn="base" hangingPunct="0">
              <a:lnSpc>
                <a:spcPct val="93000"/>
              </a:lnSpc>
              <a:spcBef>
                <a:spcPct val="0"/>
              </a:spcBef>
              <a:spcAft>
                <a:spcPct val="0"/>
              </a:spcAft>
              <a:buClr>
                <a:srgbClr val="000000"/>
              </a:buClr>
              <a:buSzPct val="100000"/>
              <a:buFont typeface="Times New Roman" pitchFamily="18" charset="0"/>
              <a:tabLst>
                <a:tab pos="723900" algn="l"/>
                <a:tab pos="1447800" algn="l"/>
                <a:tab pos="2171700" algn="l"/>
                <a:tab pos="2895600" algn="l"/>
              </a:tabLst>
              <a:defRPr>
                <a:solidFill>
                  <a:schemeClr val="tx1"/>
                </a:solidFill>
                <a:latin typeface="Arial" charset="0"/>
                <a:ea typeface="SimSun" pitchFamily="2" charset="-122"/>
              </a:defRPr>
            </a:lvl9pPr>
          </a:lstStyle>
          <a:p>
            <a:pPr eaLnBrk="1">
              <a:buFont typeface="Times New Roman" pitchFamily="18" charset="0"/>
              <a:buNone/>
            </a:pPr>
            <a:fld id="{2CE3809A-7441-4EFE-BEEE-1202C35F2A8D}" type="slidenum">
              <a:rPr lang="de-DE" smtClean="0">
                <a:solidFill>
                  <a:srgbClr val="000000"/>
                </a:solidFill>
                <a:latin typeface="Times New Roman" pitchFamily="18" charset="0"/>
              </a:rPr>
              <a:pPr eaLnBrk="1">
                <a:buFont typeface="Times New Roman" pitchFamily="18" charset="0"/>
                <a:buNone/>
              </a:pPr>
              <a:t>1</a:t>
            </a:fld>
            <a:endParaRPr lang="de-DE" smtClean="0">
              <a:solidFill>
                <a:srgbClr val="000000"/>
              </a:solidFill>
              <a:latin typeface="Times New Roman" pitchFamily="18" charset="0"/>
            </a:endParaRPr>
          </a:p>
        </p:txBody>
      </p:sp>
      <p:sp>
        <p:nvSpPr>
          <p:cNvPr id="20483" name="Rectangle 1"/>
          <p:cNvSpPr>
            <a:spLocks noGrp="1" noRot="1" noChangeAspect="1" noChangeArrowheads="1" noTextEdit="1"/>
          </p:cNvSpPr>
          <p:nvPr>
            <p:ph type="sldImg"/>
          </p:nvPr>
        </p:nvSpPr>
        <p:spPr>
          <a:xfrm>
            <a:off x="1106488" y="812800"/>
            <a:ext cx="5345112" cy="4008438"/>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20484" name="Rectangle 2"/>
          <p:cNvSpPr>
            <a:spLocks noGrp="1" noChangeArrowheads="1"/>
          </p:cNvSpPr>
          <p:nvPr>
            <p:ph type="body" idx="1"/>
          </p:nvPr>
        </p:nvSpPr>
        <p:spPr>
          <a:xfrm>
            <a:off x="755650" y="5078413"/>
            <a:ext cx="6048375" cy="4811712"/>
          </a:xfrm>
          <a:noFill/>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de-DE" smtClean="0">
              <a:latin typeface="Times New Roman" pitchFamily="18"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0482" name="Rectangle 6"/>
          <p:cNvSpPr>
            <a:spLocks noGrp="1" noChangeArrowheads="1"/>
          </p:cNvSpPr>
          <p:nvPr>
            <p:ph type="sldNum" sz="quarter"/>
          </p:nvPr>
        </p:nvSpPr>
        <p:spPr>
          <a:noFill/>
        </p:spPr>
        <p:txBody>
          <a:bodyPr/>
          <a:lstStyle>
            <a:lvl1pPr eaLnBrk="0">
              <a:tabLst>
                <a:tab pos="723900" algn="l"/>
                <a:tab pos="1447800" algn="l"/>
                <a:tab pos="2171700" algn="l"/>
                <a:tab pos="2895600" algn="l"/>
              </a:tabLst>
              <a:defRPr>
                <a:solidFill>
                  <a:schemeClr val="tx1"/>
                </a:solidFill>
                <a:latin typeface="Arial" charset="0"/>
                <a:ea typeface="SimSun" pitchFamily="2" charset="-122"/>
              </a:defRPr>
            </a:lvl1pPr>
            <a:lvl2pPr eaLnBrk="0">
              <a:tabLst>
                <a:tab pos="723900" algn="l"/>
                <a:tab pos="1447800" algn="l"/>
                <a:tab pos="2171700" algn="l"/>
                <a:tab pos="2895600" algn="l"/>
              </a:tabLst>
              <a:defRPr>
                <a:solidFill>
                  <a:schemeClr val="tx1"/>
                </a:solidFill>
                <a:latin typeface="Arial" charset="0"/>
                <a:ea typeface="SimSun" pitchFamily="2" charset="-122"/>
              </a:defRPr>
            </a:lvl2pPr>
            <a:lvl3pPr eaLnBrk="0">
              <a:tabLst>
                <a:tab pos="723900" algn="l"/>
                <a:tab pos="1447800" algn="l"/>
                <a:tab pos="2171700" algn="l"/>
                <a:tab pos="2895600" algn="l"/>
              </a:tabLst>
              <a:defRPr>
                <a:solidFill>
                  <a:schemeClr val="tx1"/>
                </a:solidFill>
                <a:latin typeface="Arial" charset="0"/>
                <a:ea typeface="SimSun" pitchFamily="2" charset="-122"/>
              </a:defRPr>
            </a:lvl3pPr>
            <a:lvl4pPr eaLnBrk="0">
              <a:tabLst>
                <a:tab pos="723900" algn="l"/>
                <a:tab pos="1447800" algn="l"/>
                <a:tab pos="2171700" algn="l"/>
                <a:tab pos="2895600" algn="l"/>
              </a:tabLst>
              <a:defRPr>
                <a:solidFill>
                  <a:schemeClr val="tx1"/>
                </a:solidFill>
                <a:latin typeface="Arial" charset="0"/>
                <a:ea typeface="SimSun" pitchFamily="2" charset="-122"/>
              </a:defRPr>
            </a:lvl4pPr>
            <a:lvl5pPr eaLnBrk="0">
              <a:tabLst>
                <a:tab pos="723900" algn="l"/>
                <a:tab pos="1447800" algn="l"/>
                <a:tab pos="2171700" algn="l"/>
                <a:tab pos="2895600" algn="l"/>
              </a:tabLst>
              <a:defRPr>
                <a:solidFill>
                  <a:schemeClr val="tx1"/>
                </a:solidFill>
                <a:latin typeface="Arial" charset="0"/>
                <a:ea typeface="SimSun" pitchFamily="2" charset="-122"/>
              </a:defRPr>
            </a:lvl5pPr>
            <a:lvl6pPr marL="2514600" indent="-228600" defTabSz="449263" eaLnBrk="0" fontAlgn="base" hangingPunct="0">
              <a:lnSpc>
                <a:spcPct val="93000"/>
              </a:lnSpc>
              <a:spcBef>
                <a:spcPct val="0"/>
              </a:spcBef>
              <a:spcAft>
                <a:spcPct val="0"/>
              </a:spcAft>
              <a:buClr>
                <a:srgbClr val="000000"/>
              </a:buClr>
              <a:buSzPct val="100000"/>
              <a:buFont typeface="Times New Roman" pitchFamily="18" charset="0"/>
              <a:tabLst>
                <a:tab pos="723900" algn="l"/>
                <a:tab pos="1447800" algn="l"/>
                <a:tab pos="2171700" algn="l"/>
                <a:tab pos="2895600" algn="l"/>
              </a:tabLst>
              <a:defRPr>
                <a:solidFill>
                  <a:schemeClr val="tx1"/>
                </a:solidFill>
                <a:latin typeface="Arial" charset="0"/>
                <a:ea typeface="SimSun" pitchFamily="2" charset="-122"/>
              </a:defRPr>
            </a:lvl6pPr>
            <a:lvl7pPr marL="2971800" indent="-228600" defTabSz="449263" eaLnBrk="0" fontAlgn="base" hangingPunct="0">
              <a:lnSpc>
                <a:spcPct val="93000"/>
              </a:lnSpc>
              <a:spcBef>
                <a:spcPct val="0"/>
              </a:spcBef>
              <a:spcAft>
                <a:spcPct val="0"/>
              </a:spcAft>
              <a:buClr>
                <a:srgbClr val="000000"/>
              </a:buClr>
              <a:buSzPct val="100000"/>
              <a:buFont typeface="Times New Roman" pitchFamily="18" charset="0"/>
              <a:tabLst>
                <a:tab pos="723900" algn="l"/>
                <a:tab pos="1447800" algn="l"/>
                <a:tab pos="2171700" algn="l"/>
                <a:tab pos="2895600" algn="l"/>
              </a:tabLst>
              <a:defRPr>
                <a:solidFill>
                  <a:schemeClr val="tx1"/>
                </a:solidFill>
                <a:latin typeface="Arial" charset="0"/>
                <a:ea typeface="SimSun" pitchFamily="2" charset="-122"/>
              </a:defRPr>
            </a:lvl7pPr>
            <a:lvl8pPr marL="3429000" indent="-228600" defTabSz="449263" eaLnBrk="0" fontAlgn="base" hangingPunct="0">
              <a:lnSpc>
                <a:spcPct val="93000"/>
              </a:lnSpc>
              <a:spcBef>
                <a:spcPct val="0"/>
              </a:spcBef>
              <a:spcAft>
                <a:spcPct val="0"/>
              </a:spcAft>
              <a:buClr>
                <a:srgbClr val="000000"/>
              </a:buClr>
              <a:buSzPct val="100000"/>
              <a:buFont typeface="Times New Roman" pitchFamily="18" charset="0"/>
              <a:tabLst>
                <a:tab pos="723900" algn="l"/>
                <a:tab pos="1447800" algn="l"/>
                <a:tab pos="2171700" algn="l"/>
                <a:tab pos="2895600" algn="l"/>
              </a:tabLst>
              <a:defRPr>
                <a:solidFill>
                  <a:schemeClr val="tx1"/>
                </a:solidFill>
                <a:latin typeface="Arial" charset="0"/>
                <a:ea typeface="SimSun" pitchFamily="2" charset="-122"/>
              </a:defRPr>
            </a:lvl8pPr>
            <a:lvl9pPr marL="3886200" indent="-228600" defTabSz="449263" eaLnBrk="0" fontAlgn="base" hangingPunct="0">
              <a:lnSpc>
                <a:spcPct val="93000"/>
              </a:lnSpc>
              <a:spcBef>
                <a:spcPct val="0"/>
              </a:spcBef>
              <a:spcAft>
                <a:spcPct val="0"/>
              </a:spcAft>
              <a:buClr>
                <a:srgbClr val="000000"/>
              </a:buClr>
              <a:buSzPct val="100000"/>
              <a:buFont typeface="Times New Roman" pitchFamily="18" charset="0"/>
              <a:tabLst>
                <a:tab pos="723900" algn="l"/>
                <a:tab pos="1447800" algn="l"/>
                <a:tab pos="2171700" algn="l"/>
                <a:tab pos="2895600" algn="l"/>
              </a:tabLst>
              <a:defRPr>
                <a:solidFill>
                  <a:schemeClr val="tx1"/>
                </a:solidFill>
                <a:latin typeface="Arial" charset="0"/>
                <a:ea typeface="SimSun" pitchFamily="2" charset="-122"/>
              </a:defRPr>
            </a:lvl9pPr>
          </a:lstStyle>
          <a:p>
            <a:pPr eaLnBrk="1">
              <a:buFont typeface="Times New Roman" pitchFamily="18" charset="0"/>
              <a:buNone/>
            </a:pPr>
            <a:fld id="{2CE3809A-7441-4EFE-BEEE-1202C35F2A8D}" type="slidenum">
              <a:rPr lang="de-DE" smtClean="0">
                <a:solidFill>
                  <a:srgbClr val="000000"/>
                </a:solidFill>
                <a:latin typeface="Times New Roman" pitchFamily="18" charset="0"/>
              </a:rPr>
              <a:pPr eaLnBrk="1">
                <a:buFont typeface="Times New Roman" pitchFamily="18" charset="0"/>
                <a:buNone/>
              </a:pPr>
              <a:t>2</a:t>
            </a:fld>
            <a:endParaRPr lang="de-DE" smtClean="0">
              <a:solidFill>
                <a:srgbClr val="000000"/>
              </a:solidFill>
              <a:latin typeface="Times New Roman" pitchFamily="18" charset="0"/>
            </a:endParaRPr>
          </a:p>
        </p:txBody>
      </p:sp>
      <p:sp>
        <p:nvSpPr>
          <p:cNvPr id="20483" name="Rectangle 1"/>
          <p:cNvSpPr>
            <a:spLocks noGrp="1" noRot="1" noChangeAspect="1" noChangeArrowheads="1" noTextEdit="1"/>
          </p:cNvSpPr>
          <p:nvPr>
            <p:ph type="sldImg"/>
          </p:nvPr>
        </p:nvSpPr>
        <p:spPr>
          <a:xfrm>
            <a:off x="1106488" y="812800"/>
            <a:ext cx="5345112" cy="4008438"/>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20484" name="Rectangle 2"/>
          <p:cNvSpPr>
            <a:spLocks noGrp="1" noChangeArrowheads="1"/>
          </p:cNvSpPr>
          <p:nvPr>
            <p:ph type="body" idx="1"/>
          </p:nvPr>
        </p:nvSpPr>
        <p:spPr>
          <a:xfrm>
            <a:off x="755650" y="5078413"/>
            <a:ext cx="6048375" cy="4811712"/>
          </a:xfrm>
          <a:noFill/>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de-DE" smtClean="0">
              <a:latin typeface="Times New Roman" pitchFamily="18"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0482" name="Rectangle 6"/>
          <p:cNvSpPr>
            <a:spLocks noGrp="1" noChangeArrowheads="1"/>
          </p:cNvSpPr>
          <p:nvPr>
            <p:ph type="sldNum" sz="quarter"/>
          </p:nvPr>
        </p:nvSpPr>
        <p:spPr>
          <a:noFill/>
        </p:spPr>
        <p:txBody>
          <a:bodyPr/>
          <a:lstStyle>
            <a:lvl1pPr eaLnBrk="0">
              <a:tabLst>
                <a:tab pos="723900" algn="l"/>
                <a:tab pos="1447800" algn="l"/>
                <a:tab pos="2171700" algn="l"/>
                <a:tab pos="2895600" algn="l"/>
              </a:tabLst>
              <a:defRPr>
                <a:solidFill>
                  <a:schemeClr val="tx1"/>
                </a:solidFill>
                <a:latin typeface="Arial" charset="0"/>
                <a:ea typeface="SimSun" pitchFamily="2" charset="-122"/>
              </a:defRPr>
            </a:lvl1pPr>
            <a:lvl2pPr eaLnBrk="0">
              <a:tabLst>
                <a:tab pos="723900" algn="l"/>
                <a:tab pos="1447800" algn="l"/>
                <a:tab pos="2171700" algn="l"/>
                <a:tab pos="2895600" algn="l"/>
              </a:tabLst>
              <a:defRPr>
                <a:solidFill>
                  <a:schemeClr val="tx1"/>
                </a:solidFill>
                <a:latin typeface="Arial" charset="0"/>
                <a:ea typeface="SimSun" pitchFamily="2" charset="-122"/>
              </a:defRPr>
            </a:lvl2pPr>
            <a:lvl3pPr eaLnBrk="0">
              <a:tabLst>
                <a:tab pos="723900" algn="l"/>
                <a:tab pos="1447800" algn="l"/>
                <a:tab pos="2171700" algn="l"/>
                <a:tab pos="2895600" algn="l"/>
              </a:tabLst>
              <a:defRPr>
                <a:solidFill>
                  <a:schemeClr val="tx1"/>
                </a:solidFill>
                <a:latin typeface="Arial" charset="0"/>
                <a:ea typeface="SimSun" pitchFamily="2" charset="-122"/>
              </a:defRPr>
            </a:lvl3pPr>
            <a:lvl4pPr eaLnBrk="0">
              <a:tabLst>
                <a:tab pos="723900" algn="l"/>
                <a:tab pos="1447800" algn="l"/>
                <a:tab pos="2171700" algn="l"/>
                <a:tab pos="2895600" algn="l"/>
              </a:tabLst>
              <a:defRPr>
                <a:solidFill>
                  <a:schemeClr val="tx1"/>
                </a:solidFill>
                <a:latin typeface="Arial" charset="0"/>
                <a:ea typeface="SimSun" pitchFamily="2" charset="-122"/>
              </a:defRPr>
            </a:lvl4pPr>
            <a:lvl5pPr eaLnBrk="0">
              <a:tabLst>
                <a:tab pos="723900" algn="l"/>
                <a:tab pos="1447800" algn="l"/>
                <a:tab pos="2171700" algn="l"/>
                <a:tab pos="2895600" algn="l"/>
              </a:tabLst>
              <a:defRPr>
                <a:solidFill>
                  <a:schemeClr val="tx1"/>
                </a:solidFill>
                <a:latin typeface="Arial" charset="0"/>
                <a:ea typeface="SimSun" pitchFamily="2" charset="-122"/>
              </a:defRPr>
            </a:lvl5pPr>
            <a:lvl6pPr marL="2514600" indent="-228600" defTabSz="449263" eaLnBrk="0" fontAlgn="base" hangingPunct="0">
              <a:lnSpc>
                <a:spcPct val="93000"/>
              </a:lnSpc>
              <a:spcBef>
                <a:spcPct val="0"/>
              </a:spcBef>
              <a:spcAft>
                <a:spcPct val="0"/>
              </a:spcAft>
              <a:buClr>
                <a:srgbClr val="000000"/>
              </a:buClr>
              <a:buSzPct val="100000"/>
              <a:buFont typeface="Times New Roman" pitchFamily="18" charset="0"/>
              <a:tabLst>
                <a:tab pos="723900" algn="l"/>
                <a:tab pos="1447800" algn="l"/>
                <a:tab pos="2171700" algn="l"/>
                <a:tab pos="2895600" algn="l"/>
              </a:tabLst>
              <a:defRPr>
                <a:solidFill>
                  <a:schemeClr val="tx1"/>
                </a:solidFill>
                <a:latin typeface="Arial" charset="0"/>
                <a:ea typeface="SimSun" pitchFamily="2" charset="-122"/>
              </a:defRPr>
            </a:lvl6pPr>
            <a:lvl7pPr marL="2971800" indent="-228600" defTabSz="449263" eaLnBrk="0" fontAlgn="base" hangingPunct="0">
              <a:lnSpc>
                <a:spcPct val="93000"/>
              </a:lnSpc>
              <a:spcBef>
                <a:spcPct val="0"/>
              </a:spcBef>
              <a:spcAft>
                <a:spcPct val="0"/>
              </a:spcAft>
              <a:buClr>
                <a:srgbClr val="000000"/>
              </a:buClr>
              <a:buSzPct val="100000"/>
              <a:buFont typeface="Times New Roman" pitchFamily="18" charset="0"/>
              <a:tabLst>
                <a:tab pos="723900" algn="l"/>
                <a:tab pos="1447800" algn="l"/>
                <a:tab pos="2171700" algn="l"/>
                <a:tab pos="2895600" algn="l"/>
              </a:tabLst>
              <a:defRPr>
                <a:solidFill>
                  <a:schemeClr val="tx1"/>
                </a:solidFill>
                <a:latin typeface="Arial" charset="0"/>
                <a:ea typeface="SimSun" pitchFamily="2" charset="-122"/>
              </a:defRPr>
            </a:lvl7pPr>
            <a:lvl8pPr marL="3429000" indent="-228600" defTabSz="449263" eaLnBrk="0" fontAlgn="base" hangingPunct="0">
              <a:lnSpc>
                <a:spcPct val="93000"/>
              </a:lnSpc>
              <a:spcBef>
                <a:spcPct val="0"/>
              </a:spcBef>
              <a:spcAft>
                <a:spcPct val="0"/>
              </a:spcAft>
              <a:buClr>
                <a:srgbClr val="000000"/>
              </a:buClr>
              <a:buSzPct val="100000"/>
              <a:buFont typeface="Times New Roman" pitchFamily="18" charset="0"/>
              <a:tabLst>
                <a:tab pos="723900" algn="l"/>
                <a:tab pos="1447800" algn="l"/>
                <a:tab pos="2171700" algn="l"/>
                <a:tab pos="2895600" algn="l"/>
              </a:tabLst>
              <a:defRPr>
                <a:solidFill>
                  <a:schemeClr val="tx1"/>
                </a:solidFill>
                <a:latin typeface="Arial" charset="0"/>
                <a:ea typeface="SimSun" pitchFamily="2" charset="-122"/>
              </a:defRPr>
            </a:lvl8pPr>
            <a:lvl9pPr marL="3886200" indent="-228600" defTabSz="449263" eaLnBrk="0" fontAlgn="base" hangingPunct="0">
              <a:lnSpc>
                <a:spcPct val="93000"/>
              </a:lnSpc>
              <a:spcBef>
                <a:spcPct val="0"/>
              </a:spcBef>
              <a:spcAft>
                <a:spcPct val="0"/>
              </a:spcAft>
              <a:buClr>
                <a:srgbClr val="000000"/>
              </a:buClr>
              <a:buSzPct val="100000"/>
              <a:buFont typeface="Times New Roman" pitchFamily="18" charset="0"/>
              <a:tabLst>
                <a:tab pos="723900" algn="l"/>
                <a:tab pos="1447800" algn="l"/>
                <a:tab pos="2171700" algn="l"/>
                <a:tab pos="2895600" algn="l"/>
              </a:tabLst>
              <a:defRPr>
                <a:solidFill>
                  <a:schemeClr val="tx1"/>
                </a:solidFill>
                <a:latin typeface="Arial" charset="0"/>
                <a:ea typeface="SimSun" pitchFamily="2" charset="-122"/>
              </a:defRPr>
            </a:lvl9pPr>
          </a:lstStyle>
          <a:p>
            <a:pPr eaLnBrk="1">
              <a:buFont typeface="Times New Roman" pitchFamily="18" charset="0"/>
              <a:buNone/>
            </a:pPr>
            <a:fld id="{2CE3809A-7441-4EFE-BEEE-1202C35F2A8D}" type="slidenum">
              <a:rPr lang="de-DE" smtClean="0">
                <a:solidFill>
                  <a:srgbClr val="000000"/>
                </a:solidFill>
                <a:latin typeface="Times New Roman" pitchFamily="18" charset="0"/>
              </a:rPr>
              <a:pPr eaLnBrk="1">
                <a:buFont typeface="Times New Roman" pitchFamily="18" charset="0"/>
                <a:buNone/>
              </a:pPr>
              <a:t>3</a:t>
            </a:fld>
            <a:endParaRPr lang="de-DE" smtClean="0">
              <a:solidFill>
                <a:srgbClr val="000000"/>
              </a:solidFill>
              <a:latin typeface="Times New Roman" pitchFamily="18" charset="0"/>
            </a:endParaRPr>
          </a:p>
        </p:txBody>
      </p:sp>
      <p:sp>
        <p:nvSpPr>
          <p:cNvPr id="20483" name="Rectangle 1"/>
          <p:cNvSpPr>
            <a:spLocks noGrp="1" noRot="1" noChangeAspect="1" noChangeArrowheads="1" noTextEdit="1"/>
          </p:cNvSpPr>
          <p:nvPr>
            <p:ph type="sldImg"/>
          </p:nvPr>
        </p:nvSpPr>
        <p:spPr>
          <a:xfrm>
            <a:off x="1106488" y="812800"/>
            <a:ext cx="5345112" cy="4008438"/>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20484" name="Rectangle 2"/>
          <p:cNvSpPr>
            <a:spLocks noGrp="1" noChangeArrowheads="1"/>
          </p:cNvSpPr>
          <p:nvPr>
            <p:ph type="body" idx="1"/>
          </p:nvPr>
        </p:nvSpPr>
        <p:spPr>
          <a:xfrm>
            <a:off x="755650" y="5078413"/>
            <a:ext cx="6048375" cy="4811712"/>
          </a:xfrm>
          <a:noFill/>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de-DE" smtClean="0">
              <a:latin typeface="Times New Roman" pitchFamily="18"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0482" name="Rectangle 6"/>
          <p:cNvSpPr>
            <a:spLocks noGrp="1" noChangeArrowheads="1"/>
          </p:cNvSpPr>
          <p:nvPr>
            <p:ph type="sldNum" sz="quarter"/>
          </p:nvPr>
        </p:nvSpPr>
        <p:spPr>
          <a:noFill/>
        </p:spPr>
        <p:txBody>
          <a:bodyPr/>
          <a:lstStyle>
            <a:lvl1pPr eaLnBrk="0">
              <a:tabLst>
                <a:tab pos="723900" algn="l"/>
                <a:tab pos="1447800" algn="l"/>
                <a:tab pos="2171700" algn="l"/>
                <a:tab pos="2895600" algn="l"/>
              </a:tabLst>
              <a:defRPr>
                <a:solidFill>
                  <a:schemeClr val="tx1"/>
                </a:solidFill>
                <a:latin typeface="Arial" charset="0"/>
                <a:ea typeface="SimSun" pitchFamily="2" charset="-122"/>
              </a:defRPr>
            </a:lvl1pPr>
            <a:lvl2pPr eaLnBrk="0">
              <a:tabLst>
                <a:tab pos="723900" algn="l"/>
                <a:tab pos="1447800" algn="l"/>
                <a:tab pos="2171700" algn="l"/>
                <a:tab pos="2895600" algn="l"/>
              </a:tabLst>
              <a:defRPr>
                <a:solidFill>
                  <a:schemeClr val="tx1"/>
                </a:solidFill>
                <a:latin typeface="Arial" charset="0"/>
                <a:ea typeface="SimSun" pitchFamily="2" charset="-122"/>
              </a:defRPr>
            </a:lvl2pPr>
            <a:lvl3pPr eaLnBrk="0">
              <a:tabLst>
                <a:tab pos="723900" algn="l"/>
                <a:tab pos="1447800" algn="l"/>
                <a:tab pos="2171700" algn="l"/>
                <a:tab pos="2895600" algn="l"/>
              </a:tabLst>
              <a:defRPr>
                <a:solidFill>
                  <a:schemeClr val="tx1"/>
                </a:solidFill>
                <a:latin typeface="Arial" charset="0"/>
                <a:ea typeface="SimSun" pitchFamily="2" charset="-122"/>
              </a:defRPr>
            </a:lvl3pPr>
            <a:lvl4pPr eaLnBrk="0">
              <a:tabLst>
                <a:tab pos="723900" algn="l"/>
                <a:tab pos="1447800" algn="l"/>
                <a:tab pos="2171700" algn="l"/>
                <a:tab pos="2895600" algn="l"/>
              </a:tabLst>
              <a:defRPr>
                <a:solidFill>
                  <a:schemeClr val="tx1"/>
                </a:solidFill>
                <a:latin typeface="Arial" charset="0"/>
                <a:ea typeface="SimSun" pitchFamily="2" charset="-122"/>
              </a:defRPr>
            </a:lvl4pPr>
            <a:lvl5pPr eaLnBrk="0">
              <a:tabLst>
                <a:tab pos="723900" algn="l"/>
                <a:tab pos="1447800" algn="l"/>
                <a:tab pos="2171700" algn="l"/>
                <a:tab pos="2895600" algn="l"/>
              </a:tabLst>
              <a:defRPr>
                <a:solidFill>
                  <a:schemeClr val="tx1"/>
                </a:solidFill>
                <a:latin typeface="Arial" charset="0"/>
                <a:ea typeface="SimSun" pitchFamily="2" charset="-122"/>
              </a:defRPr>
            </a:lvl5pPr>
            <a:lvl6pPr marL="2514600" indent="-228600" defTabSz="449263" eaLnBrk="0" fontAlgn="base" hangingPunct="0">
              <a:lnSpc>
                <a:spcPct val="93000"/>
              </a:lnSpc>
              <a:spcBef>
                <a:spcPct val="0"/>
              </a:spcBef>
              <a:spcAft>
                <a:spcPct val="0"/>
              </a:spcAft>
              <a:buClr>
                <a:srgbClr val="000000"/>
              </a:buClr>
              <a:buSzPct val="100000"/>
              <a:buFont typeface="Times New Roman" pitchFamily="18" charset="0"/>
              <a:tabLst>
                <a:tab pos="723900" algn="l"/>
                <a:tab pos="1447800" algn="l"/>
                <a:tab pos="2171700" algn="l"/>
                <a:tab pos="2895600" algn="l"/>
              </a:tabLst>
              <a:defRPr>
                <a:solidFill>
                  <a:schemeClr val="tx1"/>
                </a:solidFill>
                <a:latin typeface="Arial" charset="0"/>
                <a:ea typeface="SimSun" pitchFamily="2" charset="-122"/>
              </a:defRPr>
            </a:lvl6pPr>
            <a:lvl7pPr marL="2971800" indent="-228600" defTabSz="449263" eaLnBrk="0" fontAlgn="base" hangingPunct="0">
              <a:lnSpc>
                <a:spcPct val="93000"/>
              </a:lnSpc>
              <a:spcBef>
                <a:spcPct val="0"/>
              </a:spcBef>
              <a:spcAft>
                <a:spcPct val="0"/>
              </a:spcAft>
              <a:buClr>
                <a:srgbClr val="000000"/>
              </a:buClr>
              <a:buSzPct val="100000"/>
              <a:buFont typeface="Times New Roman" pitchFamily="18" charset="0"/>
              <a:tabLst>
                <a:tab pos="723900" algn="l"/>
                <a:tab pos="1447800" algn="l"/>
                <a:tab pos="2171700" algn="l"/>
                <a:tab pos="2895600" algn="l"/>
              </a:tabLst>
              <a:defRPr>
                <a:solidFill>
                  <a:schemeClr val="tx1"/>
                </a:solidFill>
                <a:latin typeface="Arial" charset="0"/>
                <a:ea typeface="SimSun" pitchFamily="2" charset="-122"/>
              </a:defRPr>
            </a:lvl7pPr>
            <a:lvl8pPr marL="3429000" indent="-228600" defTabSz="449263" eaLnBrk="0" fontAlgn="base" hangingPunct="0">
              <a:lnSpc>
                <a:spcPct val="93000"/>
              </a:lnSpc>
              <a:spcBef>
                <a:spcPct val="0"/>
              </a:spcBef>
              <a:spcAft>
                <a:spcPct val="0"/>
              </a:spcAft>
              <a:buClr>
                <a:srgbClr val="000000"/>
              </a:buClr>
              <a:buSzPct val="100000"/>
              <a:buFont typeface="Times New Roman" pitchFamily="18" charset="0"/>
              <a:tabLst>
                <a:tab pos="723900" algn="l"/>
                <a:tab pos="1447800" algn="l"/>
                <a:tab pos="2171700" algn="l"/>
                <a:tab pos="2895600" algn="l"/>
              </a:tabLst>
              <a:defRPr>
                <a:solidFill>
                  <a:schemeClr val="tx1"/>
                </a:solidFill>
                <a:latin typeface="Arial" charset="0"/>
                <a:ea typeface="SimSun" pitchFamily="2" charset="-122"/>
              </a:defRPr>
            </a:lvl8pPr>
            <a:lvl9pPr marL="3886200" indent="-228600" defTabSz="449263" eaLnBrk="0" fontAlgn="base" hangingPunct="0">
              <a:lnSpc>
                <a:spcPct val="93000"/>
              </a:lnSpc>
              <a:spcBef>
                <a:spcPct val="0"/>
              </a:spcBef>
              <a:spcAft>
                <a:spcPct val="0"/>
              </a:spcAft>
              <a:buClr>
                <a:srgbClr val="000000"/>
              </a:buClr>
              <a:buSzPct val="100000"/>
              <a:buFont typeface="Times New Roman" pitchFamily="18" charset="0"/>
              <a:tabLst>
                <a:tab pos="723900" algn="l"/>
                <a:tab pos="1447800" algn="l"/>
                <a:tab pos="2171700" algn="l"/>
                <a:tab pos="2895600" algn="l"/>
              </a:tabLst>
              <a:defRPr>
                <a:solidFill>
                  <a:schemeClr val="tx1"/>
                </a:solidFill>
                <a:latin typeface="Arial" charset="0"/>
                <a:ea typeface="SimSun" pitchFamily="2" charset="-122"/>
              </a:defRPr>
            </a:lvl9pPr>
          </a:lstStyle>
          <a:p>
            <a:pPr eaLnBrk="1">
              <a:buFont typeface="Times New Roman" pitchFamily="18" charset="0"/>
              <a:buNone/>
            </a:pPr>
            <a:fld id="{2CE3809A-7441-4EFE-BEEE-1202C35F2A8D}" type="slidenum">
              <a:rPr lang="de-DE" smtClean="0">
                <a:solidFill>
                  <a:srgbClr val="000000"/>
                </a:solidFill>
                <a:latin typeface="Times New Roman" pitchFamily="18" charset="0"/>
              </a:rPr>
              <a:pPr eaLnBrk="1">
                <a:buFont typeface="Times New Roman" pitchFamily="18" charset="0"/>
                <a:buNone/>
              </a:pPr>
              <a:t>4</a:t>
            </a:fld>
            <a:endParaRPr lang="de-DE" smtClean="0">
              <a:solidFill>
                <a:srgbClr val="000000"/>
              </a:solidFill>
              <a:latin typeface="Times New Roman" pitchFamily="18" charset="0"/>
            </a:endParaRPr>
          </a:p>
        </p:txBody>
      </p:sp>
      <p:sp>
        <p:nvSpPr>
          <p:cNvPr id="20483" name="Rectangle 1"/>
          <p:cNvSpPr>
            <a:spLocks noGrp="1" noRot="1" noChangeAspect="1" noChangeArrowheads="1" noTextEdit="1"/>
          </p:cNvSpPr>
          <p:nvPr>
            <p:ph type="sldImg"/>
          </p:nvPr>
        </p:nvSpPr>
        <p:spPr>
          <a:xfrm>
            <a:off x="1106488" y="812800"/>
            <a:ext cx="5345112" cy="4008438"/>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20484" name="Rectangle 2"/>
          <p:cNvSpPr>
            <a:spLocks noGrp="1" noChangeArrowheads="1"/>
          </p:cNvSpPr>
          <p:nvPr>
            <p:ph type="body" idx="1"/>
          </p:nvPr>
        </p:nvSpPr>
        <p:spPr>
          <a:xfrm>
            <a:off x="755650" y="5078413"/>
            <a:ext cx="6048375" cy="4811712"/>
          </a:xfrm>
          <a:noFill/>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de-DE" smtClean="0">
              <a:latin typeface="Times New Roman" pitchFamily="18"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0482" name="Rectangle 6"/>
          <p:cNvSpPr>
            <a:spLocks noGrp="1" noChangeArrowheads="1"/>
          </p:cNvSpPr>
          <p:nvPr>
            <p:ph type="sldNum" sz="quarter"/>
          </p:nvPr>
        </p:nvSpPr>
        <p:spPr>
          <a:noFill/>
        </p:spPr>
        <p:txBody>
          <a:bodyPr/>
          <a:lstStyle>
            <a:lvl1pPr eaLnBrk="0">
              <a:tabLst>
                <a:tab pos="723900" algn="l"/>
                <a:tab pos="1447800" algn="l"/>
                <a:tab pos="2171700" algn="l"/>
                <a:tab pos="2895600" algn="l"/>
              </a:tabLst>
              <a:defRPr>
                <a:solidFill>
                  <a:schemeClr val="tx1"/>
                </a:solidFill>
                <a:latin typeface="Arial" charset="0"/>
                <a:ea typeface="SimSun" pitchFamily="2" charset="-122"/>
              </a:defRPr>
            </a:lvl1pPr>
            <a:lvl2pPr eaLnBrk="0">
              <a:tabLst>
                <a:tab pos="723900" algn="l"/>
                <a:tab pos="1447800" algn="l"/>
                <a:tab pos="2171700" algn="l"/>
                <a:tab pos="2895600" algn="l"/>
              </a:tabLst>
              <a:defRPr>
                <a:solidFill>
                  <a:schemeClr val="tx1"/>
                </a:solidFill>
                <a:latin typeface="Arial" charset="0"/>
                <a:ea typeface="SimSun" pitchFamily="2" charset="-122"/>
              </a:defRPr>
            </a:lvl2pPr>
            <a:lvl3pPr eaLnBrk="0">
              <a:tabLst>
                <a:tab pos="723900" algn="l"/>
                <a:tab pos="1447800" algn="l"/>
                <a:tab pos="2171700" algn="l"/>
                <a:tab pos="2895600" algn="l"/>
              </a:tabLst>
              <a:defRPr>
                <a:solidFill>
                  <a:schemeClr val="tx1"/>
                </a:solidFill>
                <a:latin typeface="Arial" charset="0"/>
                <a:ea typeface="SimSun" pitchFamily="2" charset="-122"/>
              </a:defRPr>
            </a:lvl3pPr>
            <a:lvl4pPr eaLnBrk="0">
              <a:tabLst>
                <a:tab pos="723900" algn="l"/>
                <a:tab pos="1447800" algn="l"/>
                <a:tab pos="2171700" algn="l"/>
                <a:tab pos="2895600" algn="l"/>
              </a:tabLst>
              <a:defRPr>
                <a:solidFill>
                  <a:schemeClr val="tx1"/>
                </a:solidFill>
                <a:latin typeface="Arial" charset="0"/>
                <a:ea typeface="SimSun" pitchFamily="2" charset="-122"/>
              </a:defRPr>
            </a:lvl4pPr>
            <a:lvl5pPr eaLnBrk="0">
              <a:tabLst>
                <a:tab pos="723900" algn="l"/>
                <a:tab pos="1447800" algn="l"/>
                <a:tab pos="2171700" algn="l"/>
                <a:tab pos="2895600" algn="l"/>
              </a:tabLst>
              <a:defRPr>
                <a:solidFill>
                  <a:schemeClr val="tx1"/>
                </a:solidFill>
                <a:latin typeface="Arial" charset="0"/>
                <a:ea typeface="SimSun" pitchFamily="2" charset="-122"/>
              </a:defRPr>
            </a:lvl5pPr>
            <a:lvl6pPr marL="2514600" indent="-228600" defTabSz="449263" eaLnBrk="0" fontAlgn="base" hangingPunct="0">
              <a:lnSpc>
                <a:spcPct val="93000"/>
              </a:lnSpc>
              <a:spcBef>
                <a:spcPct val="0"/>
              </a:spcBef>
              <a:spcAft>
                <a:spcPct val="0"/>
              </a:spcAft>
              <a:buClr>
                <a:srgbClr val="000000"/>
              </a:buClr>
              <a:buSzPct val="100000"/>
              <a:buFont typeface="Times New Roman" pitchFamily="18" charset="0"/>
              <a:tabLst>
                <a:tab pos="723900" algn="l"/>
                <a:tab pos="1447800" algn="l"/>
                <a:tab pos="2171700" algn="l"/>
                <a:tab pos="2895600" algn="l"/>
              </a:tabLst>
              <a:defRPr>
                <a:solidFill>
                  <a:schemeClr val="tx1"/>
                </a:solidFill>
                <a:latin typeface="Arial" charset="0"/>
                <a:ea typeface="SimSun" pitchFamily="2" charset="-122"/>
              </a:defRPr>
            </a:lvl6pPr>
            <a:lvl7pPr marL="2971800" indent="-228600" defTabSz="449263" eaLnBrk="0" fontAlgn="base" hangingPunct="0">
              <a:lnSpc>
                <a:spcPct val="93000"/>
              </a:lnSpc>
              <a:spcBef>
                <a:spcPct val="0"/>
              </a:spcBef>
              <a:spcAft>
                <a:spcPct val="0"/>
              </a:spcAft>
              <a:buClr>
                <a:srgbClr val="000000"/>
              </a:buClr>
              <a:buSzPct val="100000"/>
              <a:buFont typeface="Times New Roman" pitchFamily="18" charset="0"/>
              <a:tabLst>
                <a:tab pos="723900" algn="l"/>
                <a:tab pos="1447800" algn="l"/>
                <a:tab pos="2171700" algn="l"/>
                <a:tab pos="2895600" algn="l"/>
              </a:tabLst>
              <a:defRPr>
                <a:solidFill>
                  <a:schemeClr val="tx1"/>
                </a:solidFill>
                <a:latin typeface="Arial" charset="0"/>
                <a:ea typeface="SimSun" pitchFamily="2" charset="-122"/>
              </a:defRPr>
            </a:lvl7pPr>
            <a:lvl8pPr marL="3429000" indent="-228600" defTabSz="449263" eaLnBrk="0" fontAlgn="base" hangingPunct="0">
              <a:lnSpc>
                <a:spcPct val="93000"/>
              </a:lnSpc>
              <a:spcBef>
                <a:spcPct val="0"/>
              </a:spcBef>
              <a:spcAft>
                <a:spcPct val="0"/>
              </a:spcAft>
              <a:buClr>
                <a:srgbClr val="000000"/>
              </a:buClr>
              <a:buSzPct val="100000"/>
              <a:buFont typeface="Times New Roman" pitchFamily="18" charset="0"/>
              <a:tabLst>
                <a:tab pos="723900" algn="l"/>
                <a:tab pos="1447800" algn="l"/>
                <a:tab pos="2171700" algn="l"/>
                <a:tab pos="2895600" algn="l"/>
              </a:tabLst>
              <a:defRPr>
                <a:solidFill>
                  <a:schemeClr val="tx1"/>
                </a:solidFill>
                <a:latin typeface="Arial" charset="0"/>
                <a:ea typeface="SimSun" pitchFamily="2" charset="-122"/>
              </a:defRPr>
            </a:lvl8pPr>
            <a:lvl9pPr marL="3886200" indent="-228600" defTabSz="449263" eaLnBrk="0" fontAlgn="base" hangingPunct="0">
              <a:lnSpc>
                <a:spcPct val="93000"/>
              </a:lnSpc>
              <a:spcBef>
                <a:spcPct val="0"/>
              </a:spcBef>
              <a:spcAft>
                <a:spcPct val="0"/>
              </a:spcAft>
              <a:buClr>
                <a:srgbClr val="000000"/>
              </a:buClr>
              <a:buSzPct val="100000"/>
              <a:buFont typeface="Times New Roman" pitchFamily="18" charset="0"/>
              <a:tabLst>
                <a:tab pos="723900" algn="l"/>
                <a:tab pos="1447800" algn="l"/>
                <a:tab pos="2171700" algn="l"/>
                <a:tab pos="2895600" algn="l"/>
              </a:tabLst>
              <a:defRPr>
                <a:solidFill>
                  <a:schemeClr val="tx1"/>
                </a:solidFill>
                <a:latin typeface="Arial" charset="0"/>
                <a:ea typeface="SimSun" pitchFamily="2" charset="-122"/>
              </a:defRPr>
            </a:lvl9pPr>
          </a:lstStyle>
          <a:p>
            <a:pPr eaLnBrk="1">
              <a:buFont typeface="Times New Roman" pitchFamily="18" charset="0"/>
              <a:buNone/>
            </a:pPr>
            <a:fld id="{2CE3809A-7441-4EFE-BEEE-1202C35F2A8D}" type="slidenum">
              <a:rPr lang="de-DE" smtClean="0">
                <a:solidFill>
                  <a:srgbClr val="000000"/>
                </a:solidFill>
                <a:latin typeface="Times New Roman" pitchFamily="18" charset="0"/>
              </a:rPr>
              <a:pPr eaLnBrk="1">
                <a:buFont typeface="Times New Roman" pitchFamily="18" charset="0"/>
                <a:buNone/>
              </a:pPr>
              <a:t>5</a:t>
            </a:fld>
            <a:endParaRPr lang="de-DE" smtClean="0">
              <a:solidFill>
                <a:srgbClr val="000000"/>
              </a:solidFill>
              <a:latin typeface="Times New Roman" pitchFamily="18" charset="0"/>
            </a:endParaRPr>
          </a:p>
        </p:txBody>
      </p:sp>
      <p:sp>
        <p:nvSpPr>
          <p:cNvPr id="20483" name="Rectangle 1"/>
          <p:cNvSpPr>
            <a:spLocks noGrp="1" noRot="1" noChangeAspect="1" noChangeArrowheads="1" noTextEdit="1"/>
          </p:cNvSpPr>
          <p:nvPr>
            <p:ph type="sldImg"/>
          </p:nvPr>
        </p:nvSpPr>
        <p:spPr>
          <a:xfrm>
            <a:off x="1106488" y="812800"/>
            <a:ext cx="5345112" cy="4008438"/>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20484" name="Rectangle 2"/>
          <p:cNvSpPr>
            <a:spLocks noGrp="1" noChangeArrowheads="1"/>
          </p:cNvSpPr>
          <p:nvPr>
            <p:ph type="body" idx="1"/>
          </p:nvPr>
        </p:nvSpPr>
        <p:spPr>
          <a:xfrm>
            <a:off x="755650" y="5078413"/>
            <a:ext cx="6048375" cy="4811712"/>
          </a:xfrm>
          <a:noFill/>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de-DE" dirty="0" smtClean="0">
              <a:latin typeface="Times New Roman" pitchFamily="18"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3314" name="Rectangle 6"/>
          <p:cNvSpPr>
            <a:spLocks noGrp="1" noChangeArrowheads="1"/>
          </p:cNvSpPr>
          <p:nvPr>
            <p:ph type="sldNum" sz="quarter"/>
          </p:nvPr>
        </p:nvSpPr>
        <p:spPr>
          <a:noFill/>
        </p:spPr>
        <p:txBody>
          <a:bodyPr/>
          <a:lstStyle>
            <a:lvl1pPr eaLnBrk="0">
              <a:tabLst>
                <a:tab pos="723900" algn="l"/>
                <a:tab pos="1447800" algn="l"/>
                <a:tab pos="2171700" algn="l"/>
                <a:tab pos="2895600" algn="l"/>
              </a:tabLst>
              <a:defRPr>
                <a:solidFill>
                  <a:schemeClr val="tx1"/>
                </a:solidFill>
                <a:latin typeface="Arial" charset="0"/>
                <a:ea typeface="SimSun" pitchFamily="2" charset="-122"/>
              </a:defRPr>
            </a:lvl1pPr>
            <a:lvl2pPr eaLnBrk="0">
              <a:tabLst>
                <a:tab pos="723900" algn="l"/>
                <a:tab pos="1447800" algn="l"/>
                <a:tab pos="2171700" algn="l"/>
                <a:tab pos="2895600" algn="l"/>
              </a:tabLst>
              <a:defRPr>
                <a:solidFill>
                  <a:schemeClr val="tx1"/>
                </a:solidFill>
                <a:latin typeface="Arial" charset="0"/>
                <a:ea typeface="SimSun" pitchFamily="2" charset="-122"/>
              </a:defRPr>
            </a:lvl2pPr>
            <a:lvl3pPr eaLnBrk="0">
              <a:tabLst>
                <a:tab pos="723900" algn="l"/>
                <a:tab pos="1447800" algn="l"/>
                <a:tab pos="2171700" algn="l"/>
                <a:tab pos="2895600" algn="l"/>
              </a:tabLst>
              <a:defRPr>
                <a:solidFill>
                  <a:schemeClr val="tx1"/>
                </a:solidFill>
                <a:latin typeface="Arial" charset="0"/>
                <a:ea typeface="SimSun" pitchFamily="2" charset="-122"/>
              </a:defRPr>
            </a:lvl3pPr>
            <a:lvl4pPr eaLnBrk="0">
              <a:tabLst>
                <a:tab pos="723900" algn="l"/>
                <a:tab pos="1447800" algn="l"/>
                <a:tab pos="2171700" algn="l"/>
                <a:tab pos="2895600" algn="l"/>
              </a:tabLst>
              <a:defRPr>
                <a:solidFill>
                  <a:schemeClr val="tx1"/>
                </a:solidFill>
                <a:latin typeface="Arial" charset="0"/>
                <a:ea typeface="SimSun" pitchFamily="2" charset="-122"/>
              </a:defRPr>
            </a:lvl4pPr>
            <a:lvl5pPr eaLnBrk="0">
              <a:tabLst>
                <a:tab pos="723900" algn="l"/>
                <a:tab pos="1447800" algn="l"/>
                <a:tab pos="2171700" algn="l"/>
                <a:tab pos="2895600" algn="l"/>
              </a:tabLst>
              <a:defRPr>
                <a:solidFill>
                  <a:schemeClr val="tx1"/>
                </a:solidFill>
                <a:latin typeface="Arial" charset="0"/>
                <a:ea typeface="SimSun" pitchFamily="2" charset="-122"/>
              </a:defRPr>
            </a:lvl5pPr>
            <a:lvl6pPr marL="2514600" indent="-228600" defTabSz="449263" eaLnBrk="0" fontAlgn="base" hangingPunct="0">
              <a:lnSpc>
                <a:spcPct val="93000"/>
              </a:lnSpc>
              <a:spcBef>
                <a:spcPct val="0"/>
              </a:spcBef>
              <a:spcAft>
                <a:spcPct val="0"/>
              </a:spcAft>
              <a:buClr>
                <a:srgbClr val="000000"/>
              </a:buClr>
              <a:buSzPct val="100000"/>
              <a:buFont typeface="Times New Roman" pitchFamily="18" charset="0"/>
              <a:tabLst>
                <a:tab pos="723900" algn="l"/>
                <a:tab pos="1447800" algn="l"/>
                <a:tab pos="2171700" algn="l"/>
                <a:tab pos="2895600" algn="l"/>
              </a:tabLst>
              <a:defRPr>
                <a:solidFill>
                  <a:schemeClr val="tx1"/>
                </a:solidFill>
                <a:latin typeface="Arial" charset="0"/>
                <a:ea typeface="SimSun" pitchFamily="2" charset="-122"/>
              </a:defRPr>
            </a:lvl6pPr>
            <a:lvl7pPr marL="2971800" indent="-228600" defTabSz="449263" eaLnBrk="0" fontAlgn="base" hangingPunct="0">
              <a:lnSpc>
                <a:spcPct val="93000"/>
              </a:lnSpc>
              <a:spcBef>
                <a:spcPct val="0"/>
              </a:spcBef>
              <a:spcAft>
                <a:spcPct val="0"/>
              </a:spcAft>
              <a:buClr>
                <a:srgbClr val="000000"/>
              </a:buClr>
              <a:buSzPct val="100000"/>
              <a:buFont typeface="Times New Roman" pitchFamily="18" charset="0"/>
              <a:tabLst>
                <a:tab pos="723900" algn="l"/>
                <a:tab pos="1447800" algn="l"/>
                <a:tab pos="2171700" algn="l"/>
                <a:tab pos="2895600" algn="l"/>
              </a:tabLst>
              <a:defRPr>
                <a:solidFill>
                  <a:schemeClr val="tx1"/>
                </a:solidFill>
                <a:latin typeface="Arial" charset="0"/>
                <a:ea typeface="SimSun" pitchFamily="2" charset="-122"/>
              </a:defRPr>
            </a:lvl7pPr>
            <a:lvl8pPr marL="3429000" indent="-228600" defTabSz="449263" eaLnBrk="0" fontAlgn="base" hangingPunct="0">
              <a:lnSpc>
                <a:spcPct val="93000"/>
              </a:lnSpc>
              <a:spcBef>
                <a:spcPct val="0"/>
              </a:spcBef>
              <a:spcAft>
                <a:spcPct val="0"/>
              </a:spcAft>
              <a:buClr>
                <a:srgbClr val="000000"/>
              </a:buClr>
              <a:buSzPct val="100000"/>
              <a:buFont typeface="Times New Roman" pitchFamily="18" charset="0"/>
              <a:tabLst>
                <a:tab pos="723900" algn="l"/>
                <a:tab pos="1447800" algn="l"/>
                <a:tab pos="2171700" algn="l"/>
                <a:tab pos="2895600" algn="l"/>
              </a:tabLst>
              <a:defRPr>
                <a:solidFill>
                  <a:schemeClr val="tx1"/>
                </a:solidFill>
                <a:latin typeface="Arial" charset="0"/>
                <a:ea typeface="SimSun" pitchFamily="2" charset="-122"/>
              </a:defRPr>
            </a:lvl8pPr>
            <a:lvl9pPr marL="3886200" indent="-228600" defTabSz="449263" eaLnBrk="0" fontAlgn="base" hangingPunct="0">
              <a:lnSpc>
                <a:spcPct val="93000"/>
              </a:lnSpc>
              <a:spcBef>
                <a:spcPct val="0"/>
              </a:spcBef>
              <a:spcAft>
                <a:spcPct val="0"/>
              </a:spcAft>
              <a:buClr>
                <a:srgbClr val="000000"/>
              </a:buClr>
              <a:buSzPct val="100000"/>
              <a:buFont typeface="Times New Roman" pitchFamily="18" charset="0"/>
              <a:tabLst>
                <a:tab pos="723900" algn="l"/>
                <a:tab pos="1447800" algn="l"/>
                <a:tab pos="2171700" algn="l"/>
                <a:tab pos="2895600" algn="l"/>
              </a:tabLst>
              <a:defRPr>
                <a:solidFill>
                  <a:schemeClr val="tx1"/>
                </a:solidFill>
                <a:latin typeface="Arial" charset="0"/>
                <a:ea typeface="SimSun" pitchFamily="2" charset="-122"/>
              </a:defRPr>
            </a:lvl9pPr>
          </a:lstStyle>
          <a:p>
            <a:pPr eaLnBrk="1">
              <a:buFont typeface="Times New Roman" pitchFamily="18" charset="0"/>
              <a:buNone/>
            </a:pPr>
            <a:fld id="{F86DCA7F-D681-4751-AE45-69741BAA42E6}" type="slidenum">
              <a:rPr lang="de-DE" smtClean="0">
                <a:solidFill>
                  <a:srgbClr val="000000"/>
                </a:solidFill>
                <a:latin typeface="Times New Roman" pitchFamily="18" charset="0"/>
              </a:rPr>
              <a:pPr eaLnBrk="1">
                <a:buFont typeface="Times New Roman" pitchFamily="18" charset="0"/>
                <a:buNone/>
              </a:pPr>
              <a:t>6</a:t>
            </a:fld>
            <a:endParaRPr lang="de-DE" smtClean="0">
              <a:solidFill>
                <a:srgbClr val="000000"/>
              </a:solidFill>
              <a:latin typeface="Times New Roman" pitchFamily="18" charset="0"/>
            </a:endParaRPr>
          </a:p>
        </p:txBody>
      </p:sp>
      <p:sp>
        <p:nvSpPr>
          <p:cNvPr id="13315" name="Rectangle 1"/>
          <p:cNvSpPr>
            <a:spLocks noGrp="1" noRot="1" noChangeAspect="1" noChangeArrowheads="1" noTextEdit="1"/>
          </p:cNvSpPr>
          <p:nvPr>
            <p:ph type="sldImg"/>
          </p:nvPr>
        </p:nvSpPr>
        <p:spPr>
          <a:xfrm>
            <a:off x="1106488" y="812800"/>
            <a:ext cx="5345112" cy="4008438"/>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13316" name="Rectangle 2"/>
          <p:cNvSpPr>
            <a:spLocks noGrp="1" noChangeArrowheads="1"/>
          </p:cNvSpPr>
          <p:nvPr>
            <p:ph type="body" idx="1"/>
          </p:nvPr>
        </p:nvSpPr>
        <p:spPr>
          <a:xfrm>
            <a:off x="755650" y="5078413"/>
            <a:ext cx="6048375" cy="4811712"/>
          </a:xfrm>
          <a:noFill/>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de-DE" smtClean="0">
              <a:latin typeface="Times New Roman" pitchFamily="18"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3314" name="Rectangle 6"/>
          <p:cNvSpPr>
            <a:spLocks noGrp="1" noChangeArrowheads="1"/>
          </p:cNvSpPr>
          <p:nvPr>
            <p:ph type="sldNum" sz="quarter"/>
          </p:nvPr>
        </p:nvSpPr>
        <p:spPr>
          <a:noFill/>
        </p:spPr>
        <p:txBody>
          <a:bodyPr/>
          <a:lstStyle>
            <a:lvl1pPr eaLnBrk="0">
              <a:tabLst>
                <a:tab pos="723900" algn="l"/>
                <a:tab pos="1447800" algn="l"/>
                <a:tab pos="2171700" algn="l"/>
                <a:tab pos="2895600" algn="l"/>
              </a:tabLst>
              <a:defRPr>
                <a:solidFill>
                  <a:schemeClr val="tx1"/>
                </a:solidFill>
                <a:latin typeface="Arial" charset="0"/>
                <a:ea typeface="SimSun" pitchFamily="2" charset="-122"/>
              </a:defRPr>
            </a:lvl1pPr>
            <a:lvl2pPr eaLnBrk="0">
              <a:tabLst>
                <a:tab pos="723900" algn="l"/>
                <a:tab pos="1447800" algn="l"/>
                <a:tab pos="2171700" algn="l"/>
                <a:tab pos="2895600" algn="l"/>
              </a:tabLst>
              <a:defRPr>
                <a:solidFill>
                  <a:schemeClr val="tx1"/>
                </a:solidFill>
                <a:latin typeface="Arial" charset="0"/>
                <a:ea typeface="SimSun" pitchFamily="2" charset="-122"/>
              </a:defRPr>
            </a:lvl2pPr>
            <a:lvl3pPr eaLnBrk="0">
              <a:tabLst>
                <a:tab pos="723900" algn="l"/>
                <a:tab pos="1447800" algn="l"/>
                <a:tab pos="2171700" algn="l"/>
                <a:tab pos="2895600" algn="l"/>
              </a:tabLst>
              <a:defRPr>
                <a:solidFill>
                  <a:schemeClr val="tx1"/>
                </a:solidFill>
                <a:latin typeface="Arial" charset="0"/>
                <a:ea typeface="SimSun" pitchFamily="2" charset="-122"/>
              </a:defRPr>
            </a:lvl3pPr>
            <a:lvl4pPr eaLnBrk="0">
              <a:tabLst>
                <a:tab pos="723900" algn="l"/>
                <a:tab pos="1447800" algn="l"/>
                <a:tab pos="2171700" algn="l"/>
                <a:tab pos="2895600" algn="l"/>
              </a:tabLst>
              <a:defRPr>
                <a:solidFill>
                  <a:schemeClr val="tx1"/>
                </a:solidFill>
                <a:latin typeface="Arial" charset="0"/>
                <a:ea typeface="SimSun" pitchFamily="2" charset="-122"/>
              </a:defRPr>
            </a:lvl4pPr>
            <a:lvl5pPr eaLnBrk="0">
              <a:tabLst>
                <a:tab pos="723900" algn="l"/>
                <a:tab pos="1447800" algn="l"/>
                <a:tab pos="2171700" algn="l"/>
                <a:tab pos="2895600" algn="l"/>
              </a:tabLst>
              <a:defRPr>
                <a:solidFill>
                  <a:schemeClr val="tx1"/>
                </a:solidFill>
                <a:latin typeface="Arial" charset="0"/>
                <a:ea typeface="SimSun" pitchFamily="2" charset="-122"/>
              </a:defRPr>
            </a:lvl5pPr>
            <a:lvl6pPr marL="2514600" indent="-228600" defTabSz="449263" eaLnBrk="0" fontAlgn="base" hangingPunct="0">
              <a:lnSpc>
                <a:spcPct val="93000"/>
              </a:lnSpc>
              <a:spcBef>
                <a:spcPct val="0"/>
              </a:spcBef>
              <a:spcAft>
                <a:spcPct val="0"/>
              </a:spcAft>
              <a:buClr>
                <a:srgbClr val="000000"/>
              </a:buClr>
              <a:buSzPct val="100000"/>
              <a:buFont typeface="Times New Roman" pitchFamily="18" charset="0"/>
              <a:tabLst>
                <a:tab pos="723900" algn="l"/>
                <a:tab pos="1447800" algn="l"/>
                <a:tab pos="2171700" algn="l"/>
                <a:tab pos="2895600" algn="l"/>
              </a:tabLst>
              <a:defRPr>
                <a:solidFill>
                  <a:schemeClr val="tx1"/>
                </a:solidFill>
                <a:latin typeface="Arial" charset="0"/>
                <a:ea typeface="SimSun" pitchFamily="2" charset="-122"/>
              </a:defRPr>
            </a:lvl6pPr>
            <a:lvl7pPr marL="2971800" indent="-228600" defTabSz="449263" eaLnBrk="0" fontAlgn="base" hangingPunct="0">
              <a:lnSpc>
                <a:spcPct val="93000"/>
              </a:lnSpc>
              <a:spcBef>
                <a:spcPct val="0"/>
              </a:spcBef>
              <a:spcAft>
                <a:spcPct val="0"/>
              </a:spcAft>
              <a:buClr>
                <a:srgbClr val="000000"/>
              </a:buClr>
              <a:buSzPct val="100000"/>
              <a:buFont typeface="Times New Roman" pitchFamily="18" charset="0"/>
              <a:tabLst>
                <a:tab pos="723900" algn="l"/>
                <a:tab pos="1447800" algn="l"/>
                <a:tab pos="2171700" algn="l"/>
                <a:tab pos="2895600" algn="l"/>
              </a:tabLst>
              <a:defRPr>
                <a:solidFill>
                  <a:schemeClr val="tx1"/>
                </a:solidFill>
                <a:latin typeface="Arial" charset="0"/>
                <a:ea typeface="SimSun" pitchFamily="2" charset="-122"/>
              </a:defRPr>
            </a:lvl7pPr>
            <a:lvl8pPr marL="3429000" indent="-228600" defTabSz="449263" eaLnBrk="0" fontAlgn="base" hangingPunct="0">
              <a:lnSpc>
                <a:spcPct val="93000"/>
              </a:lnSpc>
              <a:spcBef>
                <a:spcPct val="0"/>
              </a:spcBef>
              <a:spcAft>
                <a:spcPct val="0"/>
              </a:spcAft>
              <a:buClr>
                <a:srgbClr val="000000"/>
              </a:buClr>
              <a:buSzPct val="100000"/>
              <a:buFont typeface="Times New Roman" pitchFamily="18" charset="0"/>
              <a:tabLst>
                <a:tab pos="723900" algn="l"/>
                <a:tab pos="1447800" algn="l"/>
                <a:tab pos="2171700" algn="l"/>
                <a:tab pos="2895600" algn="l"/>
              </a:tabLst>
              <a:defRPr>
                <a:solidFill>
                  <a:schemeClr val="tx1"/>
                </a:solidFill>
                <a:latin typeface="Arial" charset="0"/>
                <a:ea typeface="SimSun" pitchFamily="2" charset="-122"/>
              </a:defRPr>
            </a:lvl8pPr>
            <a:lvl9pPr marL="3886200" indent="-228600" defTabSz="449263" eaLnBrk="0" fontAlgn="base" hangingPunct="0">
              <a:lnSpc>
                <a:spcPct val="93000"/>
              </a:lnSpc>
              <a:spcBef>
                <a:spcPct val="0"/>
              </a:spcBef>
              <a:spcAft>
                <a:spcPct val="0"/>
              </a:spcAft>
              <a:buClr>
                <a:srgbClr val="000000"/>
              </a:buClr>
              <a:buSzPct val="100000"/>
              <a:buFont typeface="Times New Roman" pitchFamily="18" charset="0"/>
              <a:tabLst>
                <a:tab pos="723900" algn="l"/>
                <a:tab pos="1447800" algn="l"/>
                <a:tab pos="2171700" algn="l"/>
                <a:tab pos="2895600" algn="l"/>
              </a:tabLst>
              <a:defRPr>
                <a:solidFill>
                  <a:schemeClr val="tx1"/>
                </a:solidFill>
                <a:latin typeface="Arial" charset="0"/>
                <a:ea typeface="SimSun" pitchFamily="2" charset="-122"/>
              </a:defRPr>
            </a:lvl9pPr>
          </a:lstStyle>
          <a:p>
            <a:pPr eaLnBrk="1">
              <a:buFont typeface="Times New Roman" pitchFamily="18" charset="0"/>
              <a:buNone/>
            </a:pPr>
            <a:fld id="{F86DCA7F-D681-4751-AE45-69741BAA42E6}" type="slidenum">
              <a:rPr lang="de-DE" smtClean="0">
                <a:solidFill>
                  <a:srgbClr val="000000"/>
                </a:solidFill>
                <a:latin typeface="Times New Roman" pitchFamily="18" charset="0"/>
              </a:rPr>
              <a:pPr eaLnBrk="1">
                <a:buFont typeface="Times New Roman" pitchFamily="18" charset="0"/>
                <a:buNone/>
              </a:pPr>
              <a:t>7</a:t>
            </a:fld>
            <a:endParaRPr lang="de-DE" smtClean="0">
              <a:solidFill>
                <a:srgbClr val="000000"/>
              </a:solidFill>
              <a:latin typeface="Times New Roman" pitchFamily="18" charset="0"/>
            </a:endParaRPr>
          </a:p>
        </p:txBody>
      </p:sp>
      <p:sp>
        <p:nvSpPr>
          <p:cNvPr id="13315" name="Rectangle 1"/>
          <p:cNvSpPr>
            <a:spLocks noGrp="1" noRot="1" noChangeAspect="1" noChangeArrowheads="1" noTextEdit="1"/>
          </p:cNvSpPr>
          <p:nvPr>
            <p:ph type="sldImg"/>
          </p:nvPr>
        </p:nvSpPr>
        <p:spPr>
          <a:xfrm>
            <a:off x="1106488" y="812800"/>
            <a:ext cx="5345112" cy="4008438"/>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13316" name="Rectangle 2"/>
          <p:cNvSpPr>
            <a:spLocks noGrp="1" noChangeArrowheads="1"/>
          </p:cNvSpPr>
          <p:nvPr>
            <p:ph type="body" idx="1"/>
          </p:nvPr>
        </p:nvSpPr>
        <p:spPr>
          <a:xfrm>
            <a:off x="755650" y="5078413"/>
            <a:ext cx="6048375" cy="4811712"/>
          </a:xfrm>
          <a:noFill/>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de-DE" smtClean="0">
              <a:latin typeface="Times New Roman" pitchFamily="18"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3314" name="Rectangle 6"/>
          <p:cNvSpPr>
            <a:spLocks noGrp="1" noChangeArrowheads="1"/>
          </p:cNvSpPr>
          <p:nvPr>
            <p:ph type="sldNum" sz="quarter"/>
          </p:nvPr>
        </p:nvSpPr>
        <p:spPr>
          <a:noFill/>
        </p:spPr>
        <p:txBody>
          <a:bodyPr/>
          <a:lstStyle>
            <a:lvl1pPr eaLnBrk="0">
              <a:tabLst>
                <a:tab pos="723900" algn="l"/>
                <a:tab pos="1447800" algn="l"/>
                <a:tab pos="2171700" algn="l"/>
                <a:tab pos="2895600" algn="l"/>
              </a:tabLst>
              <a:defRPr>
                <a:solidFill>
                  <a:schemeClr val="tx1"/>
                </a:solidFill>
                <a:latin typeface="Arial" charset="0"/>
                <a:ea typeface="SimSun" pitchFamily="2" charset="-122"/>
              </a:defRPr>
            </a:lvl1pPr>
            <a:lvl2pPr eaLnBrk="0">
              <a:tabLst>
                <a:tab pos="723900" algn="l"/>
                <a:tab pos="1447800" algn="l"/>
                <a:tab pos="2171700" algn="l"/>
                <a:tab pos="2895600" algn="l"/>
              </a:tabLst>
              <a:defRPr>
                <a:solidFill>
                  <a:schemeClr val="tx1"/>
                </a:solidFill>
                <a:latin typeface="Arial" charset="0"/>
                <a:ea typeface="SimSun" pitchFamily="2" charset="-122"/>
              </a:defRPr>
            </a:lvl2pPr>
            <a:lvl3pPr eaLnBrk="0">
              <a:tabLst>
                <a:tab pos="723900" algn="l"/>
                <a:tab pos="1447800" algn="l"/>
                <a:tab pos="2171700" algn="l"/>
                <a:tab pos="2895600" algn="l"/>
              </a:tabLst>
              <a:defRPr>
                <a:solidFill>
                  <a:schemeClr val="tx1"/>
                </a:solidFill>
                <a:latin typeface="Arial" charset="0"/>
                <a:ea typeface="SimSun" pitchFamily="2" charset="-122"/>
              </a:defRPr>
            </a:lvl3pPr>
            <a:lvl4pPr eaLnBrk="0">
              <a:tabLst>
                <a:tab pos="723900" algn="l"/>
                <a:tab pos="1447800" algn="l"/>
                <a:tab pos="2171700" algn="l"/>
                <a:tab pos="2895600" algn="l"/>
              </a:tabLst>
              <a:defRPr>
                <a:solidFill>
                  <a:schemeClr val="tx1"/>
                </a:solidFill>
                <a:latin typeface="Arial" charset="0"/>
                <a:ea typeface="SimSun" pitchFamily="2" charset="-122"/>
              </a:defRPr>
            </a:lvl4pPr>
            <a:lvl5pPr eaLnBrk="0">
              <a:tabLst>
                <a:tab pos="723900" algn="l"/>
                <a:tab pos="1447800" algn="l"/>
                <a:tab pos="2171700" algn="l"/>
                <a:tab pos="2895600" algn="l"/>
              </a:tabLst>
              <a:defRPr>
                <a:solidFill>
                  <a:schemeClr val="tx1"/>
                </a:solidFill>
                <a:latin typeface="Arial" charset="0"/>
                <a:ea typeface="SimSun" pitchFamily="2" charset="-122"/>
              </a:defRPr>
            </a:lvl5pPr>
            <a:lvl6pPr marL="2514600" indent="-228600" defTabSz="449263" eaLnBrk="0" fontAlgn="base" hangingPunct="0">
              <a:lnSpc>
                <a:spcPct val="93000"/>
              </a:lnSpc>
              <a:spcBef>
                <a:spcPct val="0"/>
              </a:spcBef>
              <a:spcAft>
                <a:spcPct val="0"/>
              </a:spcAft>
              <a:buClr>
                <a:srgbClr val="000000"/>
              </a:buClr>
              <a:buSzPct val="100000"/>
              <a:buFont typeface="Times New Roman" pitchFamily="18" charset="0"/>
              <a:tabLst>
                <a:tab pos="723900" algn="l"/>
                <a:tab pos="1447800" algn="l"/>
                <a:tab pos="2171700" algn="l"/>
                <a:tab pos="2895600" algn="l"/>
              </a:tabLst>
              <a:defRPr>
                <a:solidFill>
                  <a:schemeClr val="tx1"/>
                </a:solidFill>
                <a:latin typeface="Arial" charset="0"/>
                <a:ea typeface="SimSun" pitchFamily="2" charset="-122"/>
              </a:defRPr>
            </a:lvl6pPr>
            <a:lvl7pPr marL="2971800" indent="-228600" defTabSz="449263" eaLnBrk="0" fontAlgn="base" hangingPunct="0">
              <a:lnSpc>
                <a:spcPct val="93000"/>
              </a:lnSpc>
              <a:spcBef>
                <a:spcPct val="0"/>
              </a:spcBef>
              <a:spcAft>
                <a:spcPct val="0"/>
              </a:spcAft>
              <a:buClr>
                <a:srgbClr val="000000"/>
              </a:buClr>
              <a:buSzPct val="100000"/>
              <a:buFont typeface="Times New Roman" pitchFamily="18" charset="0"/>
              <a:tabLst>
                <a:tab pos="723900" algn="l"/>
                <a:tab pos="1447800" algn="l"/>
                <a:tab pos="2171700" algn="l"/>
                <a:tab pos="2895600" algn="l"/>
              </a:tabLst>
              <a:defRPr>
                <a:solidFill>
                  <a:schemeClr val="tx1"/>
                </a:solidFill>
                <a:latin typeface="Arial" charset="0"/>
                <a:ea typeface="SimSun" pitchFamily="2" charset="-122"/>
              </a:defRPr>
            </a:lvl7pPr>
            <a:lvl8pPr marL="3429000" indent="-228600" defTabSz="449263" eaLnBrk="0" fontAlgn="base" hangingPunct="0">
              <a:lnSpc>
                <a:spcPct val="93000"/>
              </a:lnSpc>
              <a:spcBef>
                <a:spcPct val="0"/>
              </a:spcBef>
              <a:spcAft>
                <a:spcPct val="0"/>
              </a:spcAft>
              <a:buClr>
                <a:srgbClr val="000000"/>
              </a:buClr>
              <a:buSzPct val="100000"/>
              <a:buFont typeface="Times New Roman" pitchFamily="18" charset="0"/>
              <a:tabLst>
                <a:tab pos="723900" algn="l"/>
                <a:tab pos="1447800" algn="l"/>
                <a:tab pos="2171700" algn="l"/>
                <a:tab pos="2895600" algn="l"/>
              </a:tabLst>
              <a:defRPr>
                <a:solidFill>
                  <a:schemeClr val="tx1"/>
                </a:solidFill>
                <a:latin typeface="Arial" charset="0"/>
                <a:ea typeface="SimSun" pitchFamily="2" charset="-122"/>
              </a:defRPr>
            </a:lvl8pPr>
            <a:lvl9pPr marL="3886200" indent="-228600" defTabSz="449263" eaLnBrk="0" fontAlgn="base" hangingPunct="0">
              <a:lnSpc>
                <a:spcPct val="93000"/>
              </a:lnSpc>
              <a:spcBef>
                <a:spcPct val="0"/>
              </a:spcBef>
              <a:spcAft>
                <a:spcPct val="0"/>
              </a:spcAft>
              <a:buClr>
                <a:srgbClr val="000000"/>
              </a:buClr>
              <a:buSzPct val="100000"/>
              <a:buFont typeface="Times New Roman" pitchFamily="18" charset="0"/>
              <a:tabLst>
                <a:tab pos="723900" algn="l"/>
                <a:tab pos="1447800" algn="l"/>
                <a:tab pos="2171700" algn="l"/>
                <a:tab pos="2895600" algn="l"/>
              </a:tabLst>
              <a:defRPr>
                <a:solidFill>
                  <a:schemeClr val="tx1"/>
                </a:solidFill>
                <a:latin typeface="Arial" charset="0"/>
                <a:ea typeface="SimSun" pitchFamily="2" charset="-122"/>
              </a:defRPr>
            </a:lvl9pPr>
          </a:lstStyle>
          <a:p>
            <a:pPr eaLnBrk="1">
              <a:buFont typeface="Times New Roman" pitchFamily="18" charset="0"/>
              <a:buNone/>
            </a:pPr>
            <a:fld id="{F86DCA7F-D681-4751-AE45-69741BAA42E6}" type="slidenum">
              <a:rPr lang="de-DE" smtClean="0">
                <a:solidFill>
                  <a:srgbClr val="000000"/>
                </a:solidFill>
                <a:latin typeface="Times New Roman" pitchFamily="18" charset="0"/>
              </a:rPr>
              <a:pPr eaLnBrk="1">
                <a:buFont typeface="Times New Roman" pitchFamily="18" charset="0"/>
                <a:buNone/>
              </a:pPr>
              <a:t>8</a:t>
            </a:fld>
            <a:endParaRPr lang="de-DE" smtClean="0">
              <a:solidFill>
                <a:srgbClr val="000000"/>
              </a:solidFill>
              <a:latin typeface="Times New Roman" pitchFamily="18" charset="0"/>
            </a:endParaRPr>
          </a:p>
        </p:txBody>
      </p:sp>
      <p:sp>
        <p:nvSpPr>
          <p:cNvPr id="13315" name="Rectangle 1"/>
          <p:cNvSpPr>
            <a:spLocks noGrp="1" noRot="1" noChangeAspect="1" noChangeArrowheads="1" noTextEdit="1"/>
          </p:cNvSpPr>
          <p:nvPr>
            <p:ph type="sldImg"/>
          </p:nvPr>
        </p:nvSpPr>
        <p:spPr>
          <a:xfrm>
            <a:off x="1106488" y="812800"/>
            <a:ext cx="5345112" cy="4008438"/>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13316" name="Rectangle 2"/>
          <p:cNvSpPr>
            <a:spLocks noGrp="1" noChangeArrowheads="1"/>
          </p:cNvSpPr>
          <p:nvPr>
            <p:ph type="body" idx="1"/>
          </p:nvPr>
        </p:nvSpPr>
        <p:spPr>
          <a:xfrm>
            <a:off x="755650" y="5078413"/>
            <a:ext cx="6048375" cy="4811712"/>
          </a:xfrm>
          <a:noFill/>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de-DE" smtClean="0">
              <a:latin typeface="Times New Roman" pitchFamily="18"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3314" name="Rectangle 6"/>
          <p:cNvSpPr>
            <a:spLocks noGrp="1" noChangeArrowheads="1"/>
          </p:cNvSpPr>
          <p:nvPr>
            <p:ph type="sldNum" sz="quarter"/>
          </p:nvPr>
        </p:nvSpPr>
        <p:spPr>
          <a:noFill/>
        </p:spPr>
        <p:txBody>
          <a:bodyPr/>
          <a:lstStyle>
            <a:lvl1pPr eaLnBrk="0">
              <a:tabLst>
                <a:tab pos="723900" algn="l"/>
                <a:tab pos="1447800" algn="l"/>
                <a:tab pos="2171700" algn="l"/>
                <a:tab pos="2895600" algn="l"/>
              </a:tabLst>
              <a:defRPr>
                <a:solidFill>
                  <a:schemeClr val="tx1"/>
                </a:solidFill>
                <a:latin typeface="Arial" charset="0"/>
                <a:ea typeface="SimSun" pitchFamily="2" charset="-122"/>
              </a:defRPr>
            </a:lvl1pPr>
            <a:lvl2pPr eaLnBrk="0">
              <a:tabLst>
                <a:tab pos="723900" algn="l"/>
                <a:tab pos="1447800" algn="l"/>
                <a:tab pos="2171700" algn="l"/>
                <a:tab pos="2895600" algn="l"/>
              </a:tabLst>
              <a:defRPr>
                <a:solidFill>
                  <a:schemeClr val="tx1"/>
                </a:solidFill>
                <a:latin typeface="Arial" charset="0"/>
                <a:ea typeface="SimSun" pitchFamily="2" charset="-122"/>
              </a:defRPr>
            </a:lvl2pPr>
            <a:lvl3pPr eaLnBrk="0">
              <a:tabLst>
                <a:tab pos="723900" algn="l"/>
                <a:tab pos="1447800" algn="l"/>
                <a:tab pos="2171700" algn="l"/>
                <a:tab pos="2895600" algn="l"/>
              </a:tabLst>
              <a:defRPr>
                <a:solidFill>
                  <a:schemeClr val="tx1"/>
                </a:solidFill>
                <a:latin typeface="Arial" charset="0"/>
                <a:ea typeface="SimSun" pitchFamily="2" charset="-122"/>
              </a:defRPr>
            </a:lvl3pPr>
            <a:lvl4pPr eaLnBrk="0">
              <a:tabLst>
                <a:tab pos="723900" algn="l"/>
                <a:tab pos="1447800" algn="l"/>
                <a:tab pos="2171700" algn="l"/>
                <a:tab pos="2895600" algn="l"/>
              </a:tabLst>
              <a:defRPr>
                <a:solidFill>
                  <a:schemeClr val="tx1"/>
                </a:solidFill>
                <a:latin typeface="Arial" charset="0"/>
                <a:ea typeface="SimSun" pitchFamily="2" charset="-122"/>
              </a:defRPr>
            </a:lvl4pPr>
            <a:lvl5pPr eaLnBrk="0">
              <a:tabLst>
                <a:tab pos="723900" algn="l"/>
                <a:tab pos="1447800" algn="l"/>
                <a:tab pos="2171700" algn="l"/>
                <a:tab pos="2895600" algn="l"/>
              </a:tabLst>
              <a:defRPr>
                <a:solidFill>
                  <a:schemeClr val="tx1"/>
                </a:solidFill>
                <a:latin typeface="Arial" charset="0"/>
                <a:ea typeface="SimSun" pitchFamily="2" charset="-122"/>
              </a:defRPr>
            </a:lvl5pPr>
            <a:lvl6pPr marL="2514600" indent="-228600" defTabSz="449263" eaLnBrk="0" fontAlgn="base" hangingPunct="0">
              <a:lnSpc>
                <a:spcPct val="93000"/>
              </a:lnSpc>
              <a:spcBef>
                <a:spcPct val="0"/>
              </a:spcBef>
              <a:spcAft>
                <a:spcPct val="0"/>
              </a:spcAft>
              <a:buClr>
                <a:srgbClr val="000000"/>
              </a:buClr>
              <a:buSzPct val="100000"/>
              <a:buFont typeface="Times New Roman" pitchFamily="18" charset="0"/>
              <a:tabLst>
                <a:tab pos="723900" algn="l"/>
                <a:tab pos="1447800" algn="l"/>
                <a:tab pos="2171700" algn="l"/>
                <a:tab pos="2895600" algn="l"/>
              </a:tabLst>
              <a:defRPr>
                <a:solidFill>
                  <a:schemeClr val="tx1"/>
                </a:solidFill>
                <a:latin typeface="Arial" charset="0"/>
                <a:ea typeface="SimSun" pitchFamily="2" charset="-122"/>
              </a:defRPr>
            </a:lvl6pPr>
            <a:lvl7pPr marL="2971800" indent="-228600" defTabSz="449263" eaLnBrk="0" fontAlgn="base" hangingPunct="0">
              <a:lnSpc>
                <a:spcPct val="93000"/>
              </a:lnSpc>
              <a:spcBef>
                <a:spcPct val="0"/>
              </a:spcBef>
              <a:spcAft>
                <a:spcPct val="0"/>
              </a:spcAft>
              <a:buClr>
                <a:srgbClr val="000000"/>
              </a:buClr>
              <a:buSzPct val="100000"/>
              <a:buFont typeface="Times New Roman" pitchFamily="18" charset="0"/>
              <a:tabLst>
                <a:tab pos="723900" algn="l"/>
                <a:tab pos="1447800" algn="l"/>
                <a:tab pos="2171700" algn="l"/>
                <a:tab pos="2895600" algn="l"/>
              </a:tabLst>
              <a:defRPr>
                <a:solidFill>
                  <a:schemeClr val="tx1"/>
                </a:solidFill>
                <a:latin typeface="Arial" charset="0"/>
                <a:ea typeface="SimSun" pitchFamily="2" charset="-122"/>
              </a:defRPr>
            </a:lvl7pPr>
            <a:lvl8pPr marL="3429000" indent="-228600" defTabSz="449263" eaLnBrk="0" fontAlgn="base" hangingPunct="0">
              <a:lnSpc>
                <a:spcPct val="93000"/>
              </a:lnSpc>
              <a:spcBef>
                <a:spcPct val="0"/>
              </a:spcBef>
              <a:spcAft>
                <a:spcPct val="0"/>
              </a:spcAft>
              <a:buClr>
                <a:srgbClr val="000000"/>
              </a:buClr>
              <a:buSzPct val="100000"/>
              <a:buFont typeface="Times New Roman" pitchFamily="18" charset="0"/>
              <a:tabLst>
                <a:tab pos="723900" algn="l"/>
                <a:tab pos="1447800" algn="l"/>
                <a:tab pos="2171700" algn="l"/>
                <a:tab pos="2895600" algn="l"/>
              </a:tabLst>
              <a:defRPr>
                <a:solidFill>
                  <a:schemeClr val="tx1"/>
                </a:solidFill>
                <a:latin typeface="Arial" charset="0"/>
                <a:ea typeface="SimSun" pitchFamily="2" charset="-122"/>
              </a:defRPr>
            </a:lvl8pPr>
            <a:lvl9pPr marL="3886200" indent="-228600" defTabSz="449263" eaLnBrk="0" fontAlgn="base" hangingPunct="0">
              <a:lnSpc>
                <a:spcPct val="93000"/>
              </a:lnSpc>
              <a:spcBef>
                <a:spcPct val="0"/>
              </a:spcBef>
              <a:spcAft>
                <a:spcPct val="0"/>
              </a:spcAft>
              <a:buClr>
                <a:srgbClr val="000000"/>
              </a:buClr>
              <a:buSzPct val="100000"/>
              <a:buFont typeface="Times New Roman" pitchFamily="18" charset="0"/>
              <a:tabLst>
                <a:tab pos="723900" algn="l"/>
                <a:tab pos="1447800" algn="l"/>
                <a:tab pos="2171700" algn="l"/>
                <a:tab pos="2895600" algn="l"/>
              </a:tabLst>
              <a:defRPr>
                <a:solidFill>
                  <a:schemeClr val="tx1"/>
                </a:solidFill>
                <a:latin typeface="Arial" charset="0"/>
                <a:ea typeface="SimSun" pitchFamily="2" charset="-122"/>
              </a:defRPr>
            </a:lvl9pPr>
          </a:lstStyle>
          <a:p>
            <a:pPr eaLnBrk="1">
              <a:buFont typeface="Times New Roman" pitchFamily="18" charset="0"/>
              <a:buNone/>
            </a:pPr>
            <a:fld id="{F86DCA7F-D681-4751-AE45-69741BAA42E6}" type="slidenum">
              <a:rPr lang="de-DE" smtClean="0">
                <a:solidFill>
                  <a:srgbClr val="000000"/>
                </a:solidFill>
                <a:latin typeface="Times New Roman" pitchFamily="18" charset="0"/>
              </a:rPr>
              <a:pPr eaLnBrk="1">
                <a:buFont typeface="Times New Roman" pitchFamily="18" charset="0"/>
                <a:buNone/>
              </a:pPr>
              <a:t>9</a:t>
            </a:fld>
            <a:endParaRPr lang="de-DE" smtClean="0">
              <a:solidFill>
                <a:srgbClr val="000000"/>
              </a:solidFill>
              <a:latin typeface="Times New Roman" pitchFamily="18" charset="0"/>
            </a:endParaRPr>
          </a:p>
        </p:txBody>
      </p:sp>
      <p:sp>
        <p:nvSpPr>
          <p:cNvPr id="13315" name="Rectangle 1"/>
          <p:cNvSpPr>
            <a:spLocks noGrp="1" noRot="1" noChangeAspect="1" noChangeArrowheads="1" noTextEdit="1"/>
          </p:cNvSpPr>
          <p:nvPr>
            <p:ph type="sldImg"/>
          </p:nvPr>
        </p:nvSpPr>
        <p:spPr>
          <a:xfrm>
            <a:off x="1106488" y="812800"/>
            <a:ext cx="5345112" cy="4008438"/>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13316" name="Rectangle 2"/>
          <p:cNvSpPr>
            <a:spLocks noGrp="1" noChangeArrowheads="1"/>
          </p:cNvSpPr>
          <p:nvPr>
            <p:ph type="body" idx="1"/>
          </p:nvPr>
        </p:nvSpPr>
        <p:spPr>
          <a:xfrm>
            <a:off x="755650" y="5078413"/>
            <a:ext cx="6048375" cy="4811712"/>
          </a:xfrm>
          <a:noFill/>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de-DE" smtClean="0">
              <a:latin typeface="Times New Roman" pitchFamily="18"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755650" y="2347913"/>
            <a:ext cx="8569325" cy="1620837"/>
          </a:xfrm>
        </p:spPr>
        <p:txBody>
          <a:bodyPr/>
          <a:lstStyle/>
          <a:p>
            <a:r>
              <a:rPr lang="de-DE" smtClean="0"/>
              <a:t>Titelmasterformat durch Klicken bearbeiten</a:t>
            </a:r>
            <a:endParaRPr lang="de-DE"/>
          </a:p>
        </p:txBody>
      </p:sp>
      <p:sp>
        <p:nvSpPr>
          <p:cNvPr id="3" name="Untertitel 2"/>
          <p:cNvSpPr>
            <a:spLocks noGrp="1"/>
          </p:cNvSpPr>
          <p:nvPr>
            <p:ph type="subTitle" idx="1"/>
          </p:nvPr>
        </p:nvSpPr>
        <p:spPr>
          <a:xfrm>
            <a:off x="1512888" y="4283075"/>
            <a:ext cx="7056437" cy="1931988"/>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de-DE" smtClean="0"/>
              <a:t>Formatvorlage des Untertitelmasters durch Klicken bearbeiten</a:t>
            </a:r>
            <a:endParaRPr lang="de-DE"/>
          </a:p>
        </p:txBody>
      </p:sp>
      <p:sp>
        <p:nvSpPr>
          <p:cNvPr id="4" name="Rectangle 3"/>
          <p:cNvSpPr>
            <a:spLocks noGrp="1" noChangeArrowheads="1"/>
          </p:cNvSpPr>
          <p:nvPr>
            <p:ph type="dt" idx="10"/>
          </p:nvPr>
        </p:nvSpPr>
        <p:spPr>
          <a:ln/>
        </p:spPr>
        <p:txBody>
          <a:bodyPr/>
          <a:lstStyle>
            <a:lvl1pPr>
              <a:defRPr/>
            </a:lvl1pPr>
          </a:lstStyle>
          <a:p>
            <a:pPr>
              <a:defRPr/>
            </a:pPr>
            <a:endParaRPr lang="de-DE"/>
          </a:p>
        </p:txBody>
      </p:sp>
      <p:sp>
        <p:nvSpPr>
          <p:cNvPr id="5" name="Rectangle 4"/>
          <p:cNvSpPr>
            <a:spLocks noGrp="1" noChangeArrowheads="1"/>
          </p:cNvSpPr>
          <p:nvPr>
            <p:ph type="ftr" idx="11"/>
          </p:nvPr>
        </p:nvSpPr>
        <p:spPr>
          <a:ln/>
        </p:spPr>
        <p:txBody>
          <a:bodyPr/>
          <a:lstStyle>
            <a:lvl1pPr>
              <a:defRPr/>
            </a:lvl1pPr>
          </a:lstStyle>
          <a:p>
            <a:pPr>
              <a:defRPr/>
            </a:pPr>
            <a:endParaRPr lang="de-DE"/>
          </a:p>
        </p:txBody>
      </p:sp>
      <p:sp>
        <p:nvSpPr>
          <p:cNvPr id="6" name="Rectangle 5"/>
          <p:cNvSpPr>
            <a:spLocks noGrp="1" noChangeArrowheads="1"/>
          </p:cNvSpPr>
          <p:nvPr>
            <p:ph type="sldNum" idx="12"/>
          </p:nvPr>
        </p:nvSpPr>
        <p:spPr>
          <a:ln/>
        </p:spPr>
        <p:txBody>
          <a:bodyPr/>
          <a:lstStyle>
            <a:lvl1pPr>
              <a:defRPr/>
            </a:lvl1pPr>
          </a:lstStyle>
          <a:p>
            <a:pPr>
              <a:defRPr/>
            </a:pPr>
            <a:fld id="{EA5C9267-6F28-4D81-8664-D3FF8A68373F}" type="slidenum">
              <a:rPr lang="de-DE"/>
              <a:pPr>
                <a:defRPr/>
              </a:pPr>
              <a:t>‹Nr.›</a:t>
            </a:fld>
            <a:endParaRPr lang="de-DE"/>
          </a:p>
        </p:txBody>
      </p:sp>
    </p:spTree>
    <p:extLst>
      <p:ext uri="{BB962C8B-B14F-4D97-AF65-F5344CB8AC3E}">
        <p14:creationId xmlns:p14="http://schemas.microsoft.com/office/powerpoint/2010/main" val="171457244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Vertikaler Textplatzhalter 2"/>
          <p:cNvSpPr>
            <a:spLocks noGrp="1"/>
          </p:cNvSpPr>
          <p:nvPr>
            <p:ph type="body" orient="vert" idx="1"/>
          </p:nvPr>
        </p:nvSpPr>
        <p:spPr/>
        <p:txBody>
          <a:bodyPr vert="eaVert"/>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Rectangle 3"/>
          <p:cNvSpPr>
            <a:spLocks noGrp="1" noChangeArrowheads="1"/>
          </p:cNvSpPr>
          <p:nvPr>
            <p:ph type="dt" idx="10"/>
          </p:nvPr>
        </p:nvSpPr>
        <p:spPr>
          <a:ln/>
        </p:spPr>
        <p:txBody>
          <a:bodyPr/>
          <a:lstStyle>
            <a:lvl1pPr>
              <a:defRPr/>
            </a:lvl1pPr>
          </a:lstStyle>
          <a:p>
            <a:pPr>
              <a:defRPr/>
            </a:pPr>
            <a:endParaRPr lang="de-DE"/>
          </a:p>
        </p:txBody>
      </p:sp>
      <p:sp>
        <p:nvSpPr>
          <p:cNvPr id="5" name="Rectangle 4"/>
          <p:cNvSpPr>
            <a:spLocks noGrp="1" noChangeArrowheads="1"/>
          </p:cNvSpPr>
          <p:nvPr>
            <p:ph type="ftr" idx="11"/>
          </p:nvPr>
        </p:nvSpPr>
        <p:spPr>
          <a:ln/>
        </p:spPr>
        <p:txBody>
          <a:bodyPr/>
          <a:lstStyle>
            <a:lvl1pPr>
              <a:defRPr/>
            </a:lvl1pPr>
          </a:lstStyle>
          <a:p>
            <a:pPr>
              <a:defRPr/>
            </a:pPr>
            <a:endParaRPr lang="de-DE"/>
          </a:p>
        </p:txBody>
      </p:sp>
      <p:sp>
        <p:nvSpPr>
          <p:cNvPr id="6" name="Rectangle 5"/>
          <p:cNvSpPr>
            <a:spLocks noGrp="1" noChangeArrowheads="1"/>
          </p:cNvSpPr>
          <p:nvPr>
            <p:ph type="sldNum" idx="12"/>
          </p:nvPr>
        </p:nvSpPr>
        <p:spPr>
          <a:ln/>
        </p:spPr>
        <p:txBody>
          <a:bodyPr/>
          <a:lstStyle>
            <a:lvl1pPr>
              <a:defRPr/>
            </a:lvl1pPr>
          </a:lstStyle>
          <a:p>
            <a:pPr>
              <a:defRPr/>
            </a:pPr>
            <a:fld id="{13CC7591-BC18-4DFB-8175-F2DBF8FF17A2}" type="slidenum">
              <a:rPr lang="de-DE"/>
              <a:pPr>
                <a:defRPr/>
              </a:pPr>
              <a:t>‹Nr.›</a:t>
            </a:fld>
            <a:endParaRPr lang="de-DE"/>
          </a:p>
        </p:txBody>
      </p:sp>
    </p:spTree>
    <p:extLst>
      <p:ext uri="{BB962C8B-B14F-4D97-AF65-F5344CB8AC3E}">
        <p14:creationId xmlns:p14="http://schemas.microsoft.com/office/powerpoint/2010/main" val="332090968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7305675" y="301625"/>
            <a:ext cx="2266950" cy="6454775"/>
          </a:xfrm>
        </p:spPr>
        <p:txBody>
          <a:bodyPr vert="eaVert"/>
          <a:lstStyle/>
          <a:p>
            <a:r>
              <a:rPr lang="de-DE" smtClean="0"/>
              <a:t>Titelmasterformat durch Klicken bearbeiten</a:t>
            </a:r>
            <a:endParaRPr lang="de-DE"/>
          </a:p>
        </p:txBody>
      </p:sp>
      <p:sp>
        <p:nvSpPr>
          <p:cNvPr id="3" name="Vertikaler Textplatzhalter 2"/>
          <p:cNvSpPr>
            <a:spLocks noGrp="1"/>
          </p:cNvSpPr>
          <p:nvPr>
            <p:ph type="body" orient="vert" idx="1"/>
          </p:nvPr>
        </p:nvSpPr>
        <p:spPr>
          <a:xfrm>
            <a:off x="503238" y="301625"/>
            <a:ext cx="6650037" cy="6454775"/>
          </a:xfrm>
        </p:spPr>
        <p:txBody>
          <a:bodyPr vert="eaVert"/>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Rectangle 3"/>
          <p:cNvSpPr>
            <a:spLocks noGrp="1" noChangeArrowheads="1"/>
          </p:cNvSpPr>
          <p:nvPr>
            <p:ph type="dt" idx="10"/>
          </p:nvPr>
        </p:nvSpPr>
        <p:spPr>
          <a:ln/>
        </p:spPr>
        <p:txBody>
          <a:bodyPr/>
          <a:lstStyle>
            <a:lvl1pPr>
              <a:defRPr/>
            </a:lvl1pPr>
          </a:lstStyle>
          <a:p>
            <a:pPr>
              <a:defRPr/>
            </a:pPr>
            <a:endParaRPr lang="de-DE"/>
          </a:p>
        </p:txBody>
      </p:sp>
      <p:sp>
        <p:nvSpPr>
          <p:cNvPr id="5" name="Rectangle 4"/>
          <p:cNvSpPr>
            <a:spLocks noGrp="1" noChangeArrowheads="1"/>
          </p:cNvSpPr>
          <p:nvPr>
            <p:ph type="ftr" idx="11"/>
          </p:nvPr>
        </p:nvSpPr>
        <p:spPr>
          <a:ln/>
        </p:spPr>
        <p:txBody>
          <a:bodyPr/>
          <a:lstStyle>
            <a:lvl1pPr>
              <a:defRPr/>
            </a:lvl1pPr>
          </a:lstStyle>
          <a:p>
            <a:pPr>
              <a:defRPr/>
            </a:pPr>
            <a:endParaRPr lang="de-DE"/>
          </a:p>
        </p:txBody>
      </p:sp>
      <p:sp>
        <p:nvSpPr>
          <p:cNvPr id="6" name="Rectangle 5"/>
          <p:cNvSpPr>
            <a:spLocks noGrp="1" noChangeArrowheads="1"/>
          </p:cNvSpPr>
          <p:nvPr>
            <p:ph type="sldNum" idx="12"/>
          </p:nvPr>
        </p:nvSpPr>
        <p:spPr>
          <a:ln/>
        </p:spPr>
        <p:txBody>
          <a:bodyPr/>
          <a:lstStyle>
            <a:lvl1pPr>
              <a:defRPr/>
            </a:lvl1pPr>
          </a:lstStyle>
          <a:p>
            <a:pPr>
              <a:defRPr/>
            </a:pPr>
            <a:fld id="{F8B290A7-9361-42DD-A2D3-75F1C8ADE3FA}" type="slidenum">
              <a:rPr lang="de-DE"/>
              <a:pPr>
                <a:defRPr/>
              </a:pPr>
              <a:t>‹Nr.›</a:t>
            </a:fld>
            <a:endParaRPr lang="de-DE"/>
          </a:p>
        </p:txBody>
      </p:sp>
    </p:spTree>
    <p:extLst>
      <p:ext uri="{BB962C8B-B14F-4D97-AF65-F5344CB8AC3E}">
        <p14:creationId xmlns:p14="http://schemas.microsoft.com/office/powerpoint/2010/main" val="46005806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Benutzerdefiniertes Layout">
    <p:spTree>
      <p:nvGrpSpPr>
        <p:cNvPr id="1" name=""/>
        <p:cNvGrpSpPr/>
        <p:nvPr/>
      </p:nvGrpSpPr>
      <p:grpSpPr>
        <a:xfrm>
          <a:off x="0" y="0"/>
          <a:ext cx="0" cy="0"/>
          <a:chOff x="0" y="0"/>
          <a:chExt cx="0" cy="0"/>
        </a:xfrm>
      </p:grpSpPr>
      <p:sp>
        <p:nvSpPr>
          <p:cNvPr id="2" name="Titel 1"/>
          <p:cNvSpPr>
            <a:spLocks noGrp="1"/>
          </p:cNvSpPr>
          <p:nvPr>
            <p:ph type="title"/>
          </p:nvPr>
        </p:nvSpPr>
        <p:spPr>
          <a:xfrm>
            <a:off x="503238" y="301625"/>
            <a:ext cx="9069387" cy="1260475"/>
          </a:xfrm>
        </p:spPr>
        <p:txBody>
          <a:bodyPr/>
          <a:lstStyle/>
          <a:p>
            <a:r>
              <a:rPr lang="de-DE" smtClean="0"/>
              <a:t>Titelmasterformat durch Klicken bearbeiten</a:t>
            </a:r>
            <a:endParaRPr lang="de-DE"/>
          </a:p>
        </p:txBody>
      </p:sp>
      <p:sp>
        <p:nvSpPr>
          <p:cNvPr id="3" name="Rectangle 3"/>
          <p:cNvSpPr>
            <a:spLocks noGrp="1" noChangeArrowheads="1"/>
          </p:cNvSpPr>
          <p:nvPr>
            <p:ph type="dt" idx="10"/>
          </p:nvPr>
        </p:nvSpPr>
        <p:spPr>
          <a:ln/>
        </p:spPr>
        <p:txBody>
          <a:bodyPr/>
          <a:lstStyle>
            <a:lvl1pPr>
              <a:defRPr/>
            </a:lvl1pPr>
          </a:lstStyle>
          <a:p>
            <a:pPr>
              <a:defRPr/>
            </a:pPr>
            <a:endParaRPr lang="de-DE"/>
          </a:p>
        </p:txBody>
      </p:sp>
      <p:sp>
        <p:nvSpPr>
          <p:cNvPr id="4" name="Rectangle 4"/>
          <p:cNvSpPr>
            <a:spLocks noGrp="1" noChangeArrowheads="1"/>
          </p:cNvSpPr>
          <p:nvPr>
            <p:ph type="ftr" idx="11"/>
          </p:nvPr>
        </p:nvSpPr>
        <p:spPr>
          <a:ln/>
        </p:spPr>
        <p:txBody>
          <a:bodyPr/>
          <a:lstStyle>
            <a:lvl1pPr>
              <a:defRPr/>
            </a:lvl1pPr>
          </a:lstStyle>
          <a:p>
            <a:pPr>
              <a:defRPr/>
            </a:pPr>
            <a:endParaRPr lang="de-DE"/>
          </a:p>
        </p:txBody>
      </p:sp>
      <p:sp>
        <p:nvSpPr>
          <p:cNvPr id="5" name="Rectangle 5"/>
          <p:cNvSpPr>
            <a:spLocks noGrp="1" noChangeArrowheads="1"/>
          </p:cNvSpPr>
          <p:nvPr>
            <p:ph type="sldNum" idx="12"/>
          </p:nvPr>
        </p:nvSpPr>
        <p:spPr>
          <a:ln/>
        </p:spPr>
        <p:txBody>
          <a:bodyPr/>
          <a:lstStyle>
            <a:lvl1pPr>
              <a:defRPr/>
            </a:lvl1pPr>
          </a:lstStyle>
          <a:p>
            <a:pPr>
              <a:defRPr/>
            </a:pPr>
            <a:fld id="{08DB562E-631F-435B-987F-5A9451B524A4}" type="slidenum">
              <a:rPr lang="de-DE"/>
              <a:pPr>
                <a:defRPr/>
              </a:pPr>
              <a:t>‹Nr.›</a:t>
            </a:fld>
            <a:endParaRPr lang="de-DE"/>
          </a:p>
        </p:txBody>
      </p:sp>
    </p:spTree>
    <p:extLst>
      <p:ext uri="{BB962C8B-B14F-4D97-AF65-F5344CB8AC3E}">
        <p14:creationId xmlns:p14="http://schemas.microsoft.com/office/powerpoint/2010/main" val="21692402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Inhaltsplatzhalter 2"/>
          <p:cNvSpPr>
            <a:spLocks noGrp="1"/>
          </p:cNvSpPr>
          <p:nvPr>
            <p:ph idx="1"/>
          </p:nvPr>
        </p:nvSpPr>
        <p:spPr/>
        <p:txBody>
          <a:body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Rectangle 3"/>
          <p:cNvSpPr>
            <a:spLocks noGrp="1" noChangeArrowheads="1"/>
          </p:cNvSpPr>
          <p:nvPr>
            <p:ph type="dt" idx="10"/>
          </p:nvPr>
        </p:nvSpPr>
        <p:spPr>
          <a:ln/>
        </p:spPr>
        <p:txBody>
          <a:bodyPr/>
          <a:lstStyle>
            <a:lvl1pPr>
              <a:defRPr/>
            </a:lvl1pPr>
          </a:lstStyle>
          <a:p>
            <a:pPr>
              <a:defRPr/>
            </a:pPr>
            <a:endParaRPr lang="de-DE"/>
          </a:p>
        </p:txBody>
      </p:sp>
      <p:sp>
        <p:nvSpPr>
          <p:cNvPr id="5" name="Rectangle 4"/>
          <p:cNvSpPr>
            <a:spLocks noGrp="1" noChangeArrowheads="1"/>
          </p:cNvSpPr>
          <p:nvPr>
            <p:ph type="ftr" idx="11"/>
          </p:nvPr>
        </p:nvSpPr>
        <p:spPr>
          <a:ln/>
        </p:spPr>
        <p:txBody>
          <a:bodyPr/>
          <a:lstStyle>
            <a:lvl1pPr>
              <a:defRPr/>
            </a:lvl1pPr>
          </a:lstStyle>
          <a:p>
            <a:pPr>
              <a:defRPr/>
            </a:pPr>
            <a:endParaRPr lang="de-DE"/>
          </a:p>
        </p:txBody>
      </p:sp>
      <p:sp>
        <p:nvSpPr>
          <p:cNvPr id="6" name="Rectangle 5"/>
          <p:cNvSpPr>
            <a:spLocks noGrp="1" noChangeArrowheads="1"/>
          </p:cNvSpPr>
          <p:nvPr>
            <p:ph type="sldNum" idx="12"/>
          </p:nvPr>
        </p:nvSpPr>
        <p:spPr>
          <a:ln/>
        </p:spPr>
        <p:txBody>
          <a:bodyPr/>
          <a:lstStyle>
            <a:lvl1pPr>
              <a:defRPr/>
            </a:lvl1pPr>
          </a:lstStyle>
          <a:p>
            <a:pPr>
              <a:defRPr/>
            </a:pPr>
            <a:fld id="{3010DB20-9384-46B4-94D0-AE59F4BA5AA1}" type="slidenum">
              <a:rPr lang="de-DE"/>
              <a:pPr>
                <a:defRPr/>
              </a:pPr>
              <a:t>‹Nr.›</a:t>
            </a:fld>
            <a:endParaRPr lang="de-DE"/>
          </a:p>
        </p:txBody>
      </p:sp>
    </p:spTree>
    <p:extLst>
      <p:ext uri="{BB962C8B-B14F-4D97-AF65-F5344CB8AC3E}">
        <p14:creationId xmlns:p14="http://schemas.microsoft.com/office/powerpoint/2010/main" val="31423588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96925" y="4857750"/>
            <a:ext cx="8567738" cy="1501775"/>
          </a:xfrm>
        </p:spPr>
        <p:txBody>
          <a:bodyPr anchor="t"/>
          <a:lstStyle>
            <a:lvl1pPr algn="l">
              <a:defRPr sz="4000" b="1" cap="all"/>
            </a:lvl1pPr>
          </a:lstStyle>
          <a:p>
            <a:r>
              <a:rPr lang="de-DE" smtClean="0"/>
              <a:t>Titelmasterformat durch Klicken bearbeiten</a:t>
            </a:r>
            <a:endParaRPr lang="de-DE"/>
          </a:p>
        </p:txBody>
      </p:sp>
      <p:sp>
        <p:nvSpPr>
          <p:cNvPr id="3" name="Textplatzhalter 2"/>
          <p:cNvSpPr>
            <a:spLocks noGrp="1"/>
          </p:cNvSpPr>
          <p:nvPr>
            <p:ph type="body" idx="1"/>
          </p:nvPr>
        </p:nvSpPr>
        <p:spPr>
          <a:xfrm>
            <a:off x="796925" y="3203575"/>
            <a:ext cx="8567738" cy="1654175"/>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de-DE" smtClean="0"/>
              <a:t>Textmasterformat bearbeiten</a:t>
            </a:r>
          </a:p>
        </p:txBody>
      </p:sp>
      <p:sp>
        <p:nvSpPr>
          <p:cNvPr id="4" name="Rectangle 3"/>
          <p:cNvSpPr>
            <a:spLocks noGrp="1" noChangeArrowheads="1"/>
          </p:cNvSpPr>
          <p:nvPr>
            <p:ph type="dt" idx="10"/>
          </p:nvPr>
        </p:nvSpPr>
        <p:spPr>
          <a:ln/>
        </p:spPr>
        <p:txBody>
          <a:bodyPr/>
          <a:lstStyle>
            <a:lvl1pPr>
              <a:defRPr/>
            </a:lvl1pPr>
          </a:lstStyle>
          <a:p>
            <a:pPr>
              <a:defRPr/>
            </a:pPr>
            <a:endParaRPr lang="de-DE"/>
          </a:p>
        </p:txBody>
      </p:sp>
      <p:sp>
        <p:nvSpPr>
          <p:cNvPr id="5" name="Rectangle 4"/>
          <p:cNvSpPr>
            <a:spLocks noGrp="1" noChangeArrowheads="1"/>
          </p:cNvSpPr>
          <p:nvPr>
            <p:ph type="ftr" idx="11"/>
          </p:nvPr>
        </p:nvSpPr>
        <p:spPr>
          <a:ln/>
        </p:spPr>
        <p:txBody>
          <a:bodyPr/>
          <a:lstStyle>
            <a:lvl1pPr>
              <a:defRPr/>
            </a:lvl1pPr>
          </a:lstStyle>
          <a:p>
            <a:pPr>
              <a:defRPr/>
            </a:pPr>
            <a:endParaRPr lang="de-DE"/>
          </a:p>
        </p:txBody>
      </p:sp>
      <p:sp>
        <p:nvSpPr>
          <p:cNvPr id="6" name="Rectangle 5"/>
          <p:cNvSpPr>
            <a:spLocks noGrp="1" noChangeArrowheads="1"/>
          </p:cNvSpPr>
          <p:nvPr>
            <p:ph type="sldNum" idx="12"/>
          </p:nvPr>
        </p:nvSpPr>
        <p:spPr>
          <a:ln/>
        </p:spPr>
        <p:txBody>
          <a:bodyPr/>
          <a:lstStyle>
            <a:lvl1pPr>
              <a:defRPr/>
            </a:lvl1pPr>
          </a:lstStyle>
          <a:p>
            <a:pPr>
              <a:defRPr/>
            </a:pPr>
            <a:fld id="{14A9098B-54D0-48CE-AC8C-5D0873E1FEBA}" type="slidenum">
              <a:rPr lang="de-DE"/>
              <a:pPr>
                <a:defRPr/>
              </a:pPr>
              <a:t>‹Nr.›</a:t>
            </a:fld>
            <a:endParaRPr lang="de-DE"/>
          </a:p>
        </p:txBody>
      </p:sp>
    </p:spTree>
    <p:extLst>
      <p:ext uri="{BB962C8B-B14F-4D97-AF65-F5344CB8AC3E}">
        <p14:creationId xmlns:p14="http://schemas.microsoft.com/office/powerpoint/2010/main" val="27126152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Inhaltsplatzhalter 2"/>
          <p:cNvSpPr>
            <a:spLocks noGrp="1"/>
          </p:cNvSpPr>
          <p:nvPr>
            <p:ph sz="half" idx="1"/>
          </p:nvPr>
        </p:nvSpPr>
        <p:spPr>
          <a:xfrm>
            <a:off x="503238" y="1768475"/>
            <a:ext cx="4457700" cy="49879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Inhaltsplatzhalter 3"/>
          <p:cNvSpPr>
            <a:spLocks noGrp="1"/>
          </p:cNvSpPr>
          <p:nvPr>
            <p:ph sz="half" idx="2"/>
          </p:nvPr>
        </p:nvSpPr>
        <p:spPr>
          <a:xfrm>
            <a:off x="5113338" y="1768475"/>
            <a:ext cx="4459287" cy="49879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5" name="Rectangle 3"/>
          <p:cNvSpPr>
            <a:spLocks noGrp="1" noChangeArrowheads="1"/>
          </p:cNvSpPr>
          <p:nvPr>
            <p:ph type="dt" idx="10"/>
          </p:nvPr>
        </p:nvSpPr>
        <p:spPr>
          <a:ln/>
        </p:spPr>
        <p:txBody>
          <a:bodyPr/>
          <a:lstStyle>
            <a:lvl1pPr>
              <a:defRPr/>
            </a:lvl1pPr>
          </a:lstStyle>
          <a:p>
            <a:pPr>
              <a:defRPr/>
            </a:pPr>
            <a:endParaRPr lang="de-DE"/>
          </a:p>
        </p:txBody>
      </p:sp>
      <p:sp>
        <p:nvSpPr>
          <p:cNvPr id="6" name="Rectangle 4"/>
          <p:cNvSpPr>
            <a:spLocks noGrp="1" noChangeArrowheads="1"/>
          </p:cNvSpPr>
          <p:nvPr>
            <p:ph type="ftr" idx="11"/>
          </p:nvPr>
        </p:nvSpPr>
        <p:spPr>
          <a:ln/>
        </p:spPr>
        <p:txBody>
          <a:bodyPr/>
          <a:lstStyle>
            <a:lvl1pPr>
              <a:defRPr/>
            </a:lvl1pPr>
          </a:lstStyle>
          <a:p>
            <a:pPr>
              <a:defRPr/>
            </a:pPr>
            <a:endParaRPr lang="de-DE"/>
          </a:p>
        </p:txBody>
      </p:sp>
      <p:sp>
        <p:nvSpPr>
          <p:cNvPr id="7" name="Rectangle 5"/>
          <p:cNvSpPr>
            <a:spLocks noGrp="1" noChangeArrowheads="1"/>
          </p:cNvSpPr>
          <p:nvPr>
            <p:ph type="sldNum" idx="12"/>
          </p:nvPr>
        </p:nvSpPr>
        <p:spPr>
          <a:ln/>
        </p:spPr>
        <p:txBody>
          <a:bodyPr/>
          <a:lstStyle>
            <a:lvl1pPr>
              <a:defRPr/>
            </a:lvl1pPr>
          </a:lstStyle>
          <a:p>
            <a:pPr>
              <a:defRPr/>
            </a:pPr>
            <a:fld id="{020C094A-C158-4C3C-B221-C2FA9CE8BFE9}" type="slidenum">
              <a:rPr lang="de-DE"/>
              <a:pPr>
                <a:defRPr/>
              </a:pPr>
              <a:t>‹Nr.›</a:t>
            </a:fld>
            <a:endParaRPr lang="de-DE"/>
          </a:p>
        </p:txBody>
      </p:sp>
    </p:spTree>
    <p:extLst>
      <p:ext uri="{BB962C8B-B14F-4D97-AF65-F5344CB8AC3E}">
        <p14:creationId xmlns:p14="http://schemas.microsoft.com/office/powerpoint/2010/main" val="7724256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504825" y="303213"/>
            <a:ext cx="9072563" cy="1258887"/>
          </a:xfrm>
        </p:spPr>
        <p:txBody>
          <a:bodyPr/>
          <a:lstStyle>
            <a:lvl1pPr>
              <a:defRPr/>
            </a:lvl1pPr>
          </a:lstStyle>
          <a:p>
            <a:r>
              <a:rPr lang="de-DE" smtClean="0"/>
              <a:t>Titelmasterformat durch Klicken bearbeiten</a:t>
            </a:r>
            <a:endParaRPr lang="de-DE"/>
          </a:p>
        </p:txBody>
      </p:sp>
      <p:sp>
        <p:nvSpPr>
          <p:cNvPr id="3" name="Textplatzhalter 2"/>
          <p:cNvSpPr>
            <a:spLocks noGrp="1"/>
          </p:cNvSpPr>
          <p:nvPr>
            <p:ph type="body" idx="1"/>
          </p:nvPr>
        </p:nvSpPr>
        <p:spPr>
          <a:xfrm>
            <a:off x="504825" y="1692275"/>
            <a:ext cx="4452938" cy="70485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Textmasterformat bearbeiten</a:t>
            </a:r>
          </a:p>
        </p:txBody>
      </p:sp>
      <p:sp>
        <p:nvSpPr>
          <p:cNvPr id="4" name="Inhaltsplatzhalter 3"/>
          <p:cNvSpPr>
            <a:spLocks noGrp="1"/>
          </p:cNvSpPr>
          <p:nvPr>
            <p:ph sz="half" idx="2"/>
          </p:nvPr>
        </p:nvSpPr>
        <p:spPr>
          <a:xfrm>
            <a:off x="504825" y="2397125"/>
            <a:ext cx="4452938" cy="43561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5" name="Textplatzhalter 4"/>
          <p:cNvSpPr>
            <a:spLocks noGrp="1"/>
          </p:cNvSpPr>
          <p:nvPr>
            <p:ph type="body" sz="quarter" idx="3"/>
          </p:nvPr>
        </p:nvSpPr>
        <p:spPr>
          <a:xfrm>
            <a:off x="5121275" y="1692275"/>
            <a:ext cx="4456113" cy="70485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Textmasterformat bearbeiten</a:t>
            </a:r>
          </a:p>
        </p:txBody>
      </p:sp>
      <p:sp>
        <p:nvSpPr>
          <p:cNvPr id="6" name="Inhaltsplatzhalter 5"/>
          <p:cNvSpPr>
            <a:spLocks noGrp="1"/>
          </p:cNvSpPr>
          <p:nvPr>
            <p:ph sz="quarter" idx="4"/>
          </p:nvPr>
        </p:nvSpPr>
        <p:spPr>
          <a:xfrm>
            <a:off x="5121275" y="2397125"/>
            <a:ext cx="4456113" cy="43561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7" name="Rectangle 3"/>
          <p:cNvSpPr>
            <a:spLocks noGrp="1" noChangeArrowheads="1"/>
          </p:cNvSpPr>
          <p:nvPr>
            <p:ph type="dt" idx="10"/>
          </p:nvPr>
        </p:nvSpPr>
        <p:spPr>
          <a:ln/>
        </p:spPr>
        <p:txBody>
          <a:bodyPr/>
          <a:lstStyle>
            <a:lvl1pPr>
              <a:defRPr/>
            </a:lvl1pPr>
          </a:lstStyle>
          <a:p>
            <a:pPr>
              <a:defRPr/>
            </a:pPr>
            <a:endParaRPr lang="de-DE"/>
          </a:p>
        </p:txBody>
      </p:sp>
      <p:sp>
        <p:nvSpPr>
          <p:cNvPr id="8" name="Rectangle 4"/>
          <p:cNvSpPr>
            <a:spLocks noGrp="1" noChangeArrowheads="1"/>
          </p:cNvSpPr>
          <p:nvPr>
            <p:ph type="ftr" idx="11"/>
          </p:nvPr>
        </p:nvSpPr>
        <p:spPr>
          <a:ln/>
        </p:spPr>
        <p:txBody>
          <a:bodyPr/>
          <a:lstStyle>
            <a:lvl1pPr>
              <a:defRPr/>
            </a:lvl1pPr>
          </a:lstStyle>
          <a:p>
            <a:pPr>
              <a:defRPr/>
            </a:pPr>
            <a:endParaRPr lang="de-DE"/>
          </a:p>
        </p:txBody>
      </p:sp>
      <p:sp>
        <p:nvSpPr>
          <p:cNvPr id="9" name="Rectangle 5"/>
          <p:cNvSpPr>
            <a:spLocks noGrp="1" noChangeArrowheads="1"/>
          </p:cNvSpPr>
          <p:nvPr>
            <p:ph type="sldNum" idx="12"/>
          </p:nvPr>
        </p:nvSpPr>
        <p:spPr>
          <a:ln/>
        </p:spPr>
        <p:txBody>
          <a:bodyPr/>
          <a:lstStyle>
            <a:lvl1pPr>
              <a:defRPr/>
            </a:lvl1pPr>
          </a:lstStyle>
          <a:p>
            <a:pPr>
              <a:defRPr/>
            </a:pPr>
            <a:fld id="{F558B08F-1336-47AF-B5F5-9E2844DB7D7C}" type="slidenum">
              <a:rPr lang="de-DE"/>
              <a:pPr>
                <a:defRPr/>
              </a:pPr>
              <a:t>‹Nr.›</a:t>
            </a:fld>
            <a:endParaRPr lang="de-DE"/>
          </a:p>
        </p:txBody>
      </p:sp>
    </p:spTree>
    <p:extLst>
      <p:ext uri="{BB962C8B-B14F-4D97-AF65-F5344CB8AC3E}">
        <p14:creationId xmlns:p14="http://schemas.microsoft.com/office/powerpoint/2010/main" val="230181691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Rectangle 3"/>
          <p:cNvSpPr>
            <a:spLocks noGrp="1" noChangeArrowheads="1"/>
          </p:cNvSpPr>
          <p:nvPr>
            <p:ph type="dt" idx="10"/>
          </p:nvPr>
        </p:nvSpPr>
        <p:spPr>
          <a:ln/>
        </p:spPr>
        <p:txBody>
          <a:bodyPr/>
          <a:lstStyle>
            <a:lvl1pPr>
              <a:defRPr/>
            </a:lvl1pPr>
          </a:lstStyle>
          <a:p>
            <a:pPr>
              <a:defRPr/>
            </a:pPr>
            <a:endParaRPr lang="de-DE"/>
          </a:p>
        </p:txBody>
      </p:sp>
      <p:sp>
        <p:nvSpPr>
          <p:cNvPr id="4" name="Rectangle 4"/>
          <p:cNvSpPr>
            <a:spLocks noGrp="1" noChangeArrowheads="1"/>
          </p:cNvSpPr>
          <p:nvPr>
            <p:ph type="ftr" idx="11"/>
          </p:nvPr>
        </p:nvSpPr>
        <p:spPr>
          <a:ln/>
        </p:spPr>
        <p:txBody>
          <a:bodyPr/>
          <a:lstStyle>
            <a:lvl1pPr>
              <a:defRPr/>
            </a:lvl1pPr>
          </a:lstStyle>
          <a:p>
            <a:pPr>
              <a:defRPr/>
            </a:pPr>
            <a:endParaRPr lang="de-DE"/>
          </a:p>
        </p:txBody>
      </p:sp>
      <p:sp>
        <p:nvSpPr>
          <p:cNvPr id="5" name="Rectangle 5"/>
          <p:cNvSpPr>
            <a:spLocks noGrp="1" noChangeArrowheads="1"/>
          </p:cNvSpPr>
          <p:nvPr>
            <p:ph type="sldNum" idx="12"/>
          </p:nvPr>
        </p:nvSpPr>
        <p:spPr>
          <a:ln/>
        </p:spPr>
        <p:txBody>
          <a:bodyPr/>
          <a:lstStyle>
            <a:lvl1pPr>
              <a:defRPr/>
            </a:lvl1pPr>
          </a:lstStyle>
          <a:p>
            <a:pPr>
              <a:defRPr/>
            </a:pPr>
            <a:fld id="{8191411E-1840-451C-A39A-C64D8433EF30}" type="slidenum">
              <a:rPr lang="de-DE"/>
              <a:pPr>
                <a:defRPr/>
              </a:pPr>
              <a:t>‹Nr.›</a:t>
            </a:fld>
            <a:endParaRPr lang="de-DE"/>
          </a:p>
        </p:txBody>
      </p:sp>
    </p:spTree>
    <p:extLst>
      <p:ext uri="{BB962C8B-B14F-4D97-AF65-F5344CB8AC3E}">
        <p14:creationId xmlns:p14="http://schemas.microsoft.com/office/powerpoint/2010/main" val="28131576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Rectangle 3"/>
          <p:cNvSpPr>
            <a:spLocks noGrp="1" noChangeArrowheads="1"/>
          </p:cNvSpPr>
          <p:nvPr>
            <p:ph type="dt" idx="10"/>
          </p:nvPr>
        </p:nvSpPr>
        <p:spPr>
          <a:ln/>
        </p:spPr>
        <p:txBody>
          <a:bodyPr/>
          <a:lstStyle>
            <a:lvl1pPr>
              <a:defRPr/>
            </a:lvl1pPr>
          </a:lstStyle>
          <a:p>
            <a:pPr>
              <a:defRPr/>
            </a:pPr>
            <a:endParaRPr lang="de-DE"/>
          </a:p>
        </p:txBody>
      </p:sp>
      <p:sp>
        <p:nvSpPr>
          <p:cNvPr id="3" name="Rectangle 4"/>
          <p:cNvSpPr>
            <a:spLocks noGrp="1" noChangeArrowheads="1"/>
          </p:cNvSpPr>
          <p:nvPr>
            <p:ph type="ftr" idx="11"/>
          </p:nvPr>
        </p:nvSpPr>
        <p:spPr>
          <a:ln/>
        </p:spPr>
        <p:txBody>
          <a:bodyPr/>
          <a:lstStyle>
            <a:lvl1pPr>
              <a:defRPr/>
            </a:lvl1pPr>
          </a:lstStyle>
          <a:p>
            <a:pPr>
              <a:defRPr/>
            </a:pPr>
            <a:endParaRPr lang="de-DE"/>
          </a:p>
        </p:txBody>
      </p:sp>
      <p:sp>
        <p:nvSpPr>
          <p:cNvPr id="4" name="Rectangle 5"/>
          <p:cNvSpPr>
            <a:spLocks noGrp="1" noChangeArrowheads="1"/>
          </p:cNvSpPr>
          <p:nvPr>
            <p:ph type="sldNum" idx="12"/>
          </p:nvPr>
        </p:nvSpPr>
        <p:spPr>
          <a:ln/>
        </p:spPr>
        <p:txBody>
          <a:bodyPr/>
          <a:lstStyle>
            <a:lvl1pPr>
              <a:defRPr/>
            </a:lvl1pPr>
          </a:lstStyle>
          <a:p>
            <a:pPr>
              <a:defRPr/>
            </a:pPr>
            <a:fld id="{31F6512A-5388-408A-8E58-A85B09185AAA}" type="slidenum">
              <a:rPr lang="de-DE"/>
              <a:pPr>
                <a:defRPr/>
              </a:pPr>
              <a:t>‹Nr.›</a:t>
            </a:fld>
            <a:endParaRPr lang="de-DE"/>
          </a:p>
        </p:txBody>
      </p:sp>
    </p:spTree>
    <p:extLst>
      <p:ext uri="{BB962C8B-B14F-4D97-AF65-F5344CB8AC3E}">
        <p14:creationId xmlns:p14="http://schemas.microsoft.com/office/powerpoint/2010/main" val="306556805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504825" y="301625"/>
            <a:ext cx="3316288" cy="1279525"/>
          </a:xfrm>
        </p:spPr>
        <p:txBody>
          <a:bodyPr anchor="b"/>
          <a:lstStyle>
            <a:lvl1pPr algn="l">
              <a:defRPr sz="2000" b="1"/>
            </a:lvl1pPr>
          </a:lstStyle>
          <a:p>
            <a:r>
              <a:rPr lang="de-DE" smtClean="0"/>
              <a:t>Titelmasterformat durch Klicken bearbeiten</a:t>
            </a:r>
            <a:endParaRPr lang="de-DE"/>
          </a:p>
        </p:txBody>
      </p:sp>
      <p:sp>
        <p:nvSpPr>
          <p:cNvPr id="3" name="Inhaltsplatzhalter 2"/>
          <p:cNvSpPr>
            <a:spLocks noGrp="1"/>
          </p:cNvSpPr>
          <p:nvPr>
            <p:ph idx="1"/>
          </p:nvPr>
        </p:nvSpPr>
        <p:spPr>
          <a:xfrm>
            <a:off x="3941763" y="301625"/>
            <a:ext cx="5635625" cy="64516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Textplatzhalter 3"/>
          <p:cNvSpPr>
            <a:spLocks noGrp="1"/>
          </p:cNvSpPr>
          <p:nvPr>
            <p:ph type="body" sz="half" idx="2"/>
          </p:nvPr>
        </p:nvSpPr>
        <p:spPr>
          <a:xfrm>
            <a:off x="504825" y="1581150"/>
            <a:ext cx="3316288" cy="51720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smtClean="0"/>
              <a:t>Textmasterformat bearbeiten</a:t>
            </a:r>
          </a:p>
        </p:txBody>
      </p:sp>
      <p:sp>
        <p:nvSpPr>
          <p:cNvPr id="5" name="Rectangle 3"/>
          <p:cNvSpPr>
            <a:spLocks noGrp="1" noChangeArrowheads="1"/>
          </p:cNvSpPr>
          <p:nvPr>
            <p:ph type="dt" idx="10"/>
          </p:nvPr>
        </p:nvSpPr>
        <p:spPr>
          <a:ln/>
        </p:spPr>
        <p:txBody>
          <a:bodyPr/>
          <a:lstStyle>
            <a:lvl1pPr>
              <a:defRPr/>
            </a:lvl1pPr>
          </a:lstStyle>
          <a:p>
            <a:pPr>
              <a:defRPr/>
            </a:pPr>
            <a:endParaRPr lang="de-DE"/>
          </a:p>
        </p:txBody>
      </p:sp>
      <p:sp>
        <p:nvSpPr>
          <p:cNvPr id="6" name="Rectangle 4"/>
          <p:cNvSpPr>
            <a:spLocks noGrp="1" noChangeArrowheads="1"/>
          </p:cNvSpPr>
          <p:nvPr>
            <p:ph type="ftr" idx="11"/>
          </p:nvPr>
        </p:nvSpPr>
        <p:spPr>
          <a:ln/>
        </p:spPr>
        <p:txBody>
          <a:bodyPr/>
          <a:lstStyle>
            <a:lvl1pPr>
              <a:defRPr/>
            </a:lvl1pPr>
          </a:lstStyle>
          <a:p>
            <a:pPr>
              <a:defRPr/>
            </a:pPr>
            <a:endParaRPr lang="de-DE"/>
          </a:p>
        </p:txBody>
      </p:sp>
      <p:sp>
        <p:nvSpPr>
          <p:cNvPr id="7" name="Rectangle 5"/>
          <p:cNvSpPr>
            <a:spLocks noGrp="1" noChangeArrowheads="1"/>
          </p:cNvSpPr>
          <p:nvPr>
            <p:ph type="sldNum" idx="12"/>
          </p:nvPr>
        </p:nvSpPr>
        <p:spPr>
          <a:ln/>
        </p:spPr>
        <p:txBody>
          <a:bodyPr/>
          <a:lstStyle>
            <a:lvl1pPr>
              <a:defRPr/>
            </a:lvl1pPr>
          </a:lstStyle>
          <a:p>
            <a:pPr>
              <a:defRPr/>
            </a:pPr>
            <a:fld id="{B405F9E1-1928-4DEA-A0B1-96CB9EDD2BBB}" type="slidenum">
              <a:rPr lang="de-DE"/>
              <a:pPr>
                <a:defRPr/>
              </a:pPr>
              <a:t>‹Nr.›</a:t>
            </a:fld>
            <a:endParaRPr lang="de-DE"/>
          </a:p>
        </p:txBody>
      </p:sp>
    </p:spTree>
    <p:extLst>
      <p:ext uri="{BB962C8B-B14F-4D97-AF65-F5344CB8AC3E}">
        <p14:creationId xmlns:p14="http://schemas.microsoft.com/office/powerpoint/2010/main" val="256447407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976438" y="5291138"/>
            <a:ext cx="6048375" cy="625475"/>
          </a:xfrm>
        </p:spPr>
        <p:txBody>
          <a:bodyPr anchor="b"/>
          <a:lstStyle>
            <a:lvl1pPr algn="l">
              <a:defRPr sz="2000" b="1"/>
            </a:lvl1pPr>
          </a:lstStyle>
          <a:p>
            <a:r>
              <a:rPr lang="de-DE" smtClean="0"/>
              <a:t>Titelmasterformat durch Klicken bearbeiten</a:t>
            </a:r>
            <a:endParaRPr lang="de-DE"/>
          </a:p>
        </p:txBody>
      </p:sp>
      <p:sp>
        <p:nvSpPr>
          <p:cNvPr id="3" name="Bildplatzhalter 2"/>
          <p:cNvSpPr>
            <a:spLocks noGrp="1"/>
          </p:cNvSpPr>
          <p:nvPr>
            <p:ph type="pic" idx="1"/>
          </p:nvPr>
        </p:nvSpPr>
        <p:spPr>
          <a:xfrm>
            <a:off x="1976438" y="674688"/>
            <a:ext cx="6048375" cy="453707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de-DE" noProof="0" smtClean="0"/>
          </a:p>
        </p:txBody>
      </p:sp>
      <p:sp>
        <p:nvSpPr>
          <p:cNvPr id="4" name="Textplatzhalter 3"/>
          <p:cNvSpPr>
            <a:spLocks noGrp="1"/>
          </p:cNvSpPr>
          <p:nvPr>
            <p:ph type="body" sz="half" idx="2"/>
          </p:nvPr>
        </p:nvSpPr>
        <p:spPr>
          <a:xfrm>
            <a:off x="1976438" y="5916613"/>
            <a:ext cx="6048375" cy="88741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smtClean="0"/>
              <a:t>Textmasterformat bearbeiten</a:t>
            </a:r>
          </a:p>
        </p:txBody>
      </p:sp>
      <p:sp>
        <p:nvSpPr>
          <p:cNvPr id="5" name="Rectangle 3"/>
          <p:cNvSpPr>
            <a:spLocks noGrp="1" noChangeArrowheads="1"/>
          </p:cNvSpPr>
          <p:nvPr>
            <p:ph type="dt" idx="10"/>
          </p:nvPr>
        </p:nvSpPr>
        <p:spPr>
          <a:ln/>
        </p:spPr>
        <p:txBody>
          <a:bodyPr/>
          <a:lstStyle>
            <a:lvl1pPr>
              <a:defRPr/>
            </a:lvl1pPr>
          </a:lstStyle>
          <a:p>
            <a:pPr>
              <a:defRPr/>
            </a:pPr>
            <a:endParaRPr lang="de-DE"/>
          </a:p>
        </p:txBody>
      </p:sp>
      <p:sp>
        <p:nvSpPr>
          <p:cNvPr id="6" name="Rectangle 4"/>
          <p:cNvSpPr>
            <a:spLocks noGrp="1" noChangeArrowheads="1"/>
          </p:cNvSpPr>
          <p:nvPr>
            <p:ph type="ftr" idx="11"/>
          </p:nvPr>
        </p:nvSpPr>
        <p:spPr>
          <a:ln/>
        </p:spPr>
        <p:txBody>
          <a:bodyPr/>
          <a:lstStyle>
            <a:lvl1pPr>
              <a:defRPr/>
            </a:lvl1pPr>
          </a:lstStyle>
          <a:p>
            <a:pPr>
              <a:defRPr/>
            </a:pPr>
            <a:endParaRPr lang="de-DE"/>
          </a:p>
        </p:txBody>
      </p:sp>
      <p:sp>
        <p:nvSpPr>
          <p:cNvPr id="7" name="Rectangle 5"/>
          <p:cNvSpPr>
            <a:spLocks noGrp="1" noChangeArrowheads="1"/>
          </p:cNvSpPr>
          <p:nvPr>
            <p:ph type="sldNum" idx="12"/>
          </p:nvPr>
        </p:nvSpPr>
        <p:spPr>
          <a:ln/>
        </p:spPr>
        <p:txBody>
          <a:bodyPr/>
          <a:lstStyle>
            <a:lvl1pPr>
              <a:defRPr/>
            </a:lvl1pPr>
          </a:lstStyle>
          <a:p>
            <a:pPr>
              <a:defRPr/>
            </a:pPr>
            <a:fld id="{75795BC3-81A1-4E53-8EDC-BD443EC88D63}" type="slidenum">
              <a:rPr lang="de-DE"/>
              <a:pPr>
                <a:defRPr/>
              </a:pPr>
              <a:t>‹Nr.›</a:t>
            </a:fld>
            <a:endParaRPr lang="de-DE"/>
          </a:p>
        </p:txBody>
      </p:sp>
    </p:spTree>
    <p:extLst>
      <p:ext uri="{BB962C8B-B14F-4D97-AF65-F5344CB8AC3E}">
        <p14:creationId xmlns:p14="http://schemas.microsoft.com/office/powerpoint/2010/main" val="13451638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26" name="Rectangle 1"/>
          <p:cNvSpPr>
            <a:spLocks noGrp="1" noChangeArrowheads="1"/>
          </p:cNvSpPr>
          <p:nvPr>
            <p:ph type="title"/>
          </p:nvPr>
        </p:nvSpPr>
        <p:spPr bwMode="auto">
          <a:xfrm>
            <a:off x="503238" y="301625"/>
            <a:ext cx="9069387" cy="12604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ctr" anchorCtr="0" compatLnSpc="1">
            <a:prstTxWarp prst="textNoShape">
              <a:avLst/>
            </a:prstTxWarp>
          </a:bodyPr>
          <a:lstStyle/>
          <a:p>
            <a:pPr lvl="0"/>
            <a:r>
              <a:rPr lang="en-GB" smtClean="0"/>
              <a:t>Klicken Sie, um das Format des Titeltextes zu bearbeiten</a:t>
            </a:r>
          </a:p>
        </p:txBody>
      </p:sp>
      <p:sp>
        <p:nvSpPr>
          <p:cNvPr id="1027" name="Rectangle 2"/>
          <p:cNvSpPr>
            <a:spLocks noGrp="1" noChangeArrowheads="1"/>
          </p:cNvSpPr>
          <p:nvPr>
            <p:ph type="body" idx="1"/>
          </p:nvPr>
        </p:nvSpPr>
        <p:spPr bwMode="auto">
          <a:xfrm>
            <a:off x="503238" y="1768475"/>
            <a:ext cx="9069387" cy="49879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28224" rIns="0" bIns="0" numCol="1" anchor="t" anchorCtr="0" compatLnSpc="1">
            <a:prstTxWarp prst="textNoShape">
              <a:avLst/>
            </a:prstTxWarp>
          </a:bodyPr>
          <a:lstStyle/>
          <a:p>
            <a:pPr lvl="0"/>
            <a:r>
              <a:rPr lang="en-GB" smtClean="0"/>
              <a:t>Klicken Sie, um die Formate des Gliederungstextes zu bearbeiten</a:t>
            </a:r>
          </a:p>
          <a:p>
            <a:pPr lvl="1"/>
            <a:r>
              <a:rPr lang="en-GB" smtClean="0"/>
              <a:t>Zweite Gliederungsebene</a:t>
            </a:r>
          </a:p>
          <a:p>
            <a:pPr lvl="2"/>
            <a:r>
              <a:rPr lang="en-GB" smtClean="0"/>
              <a:t>Dritte Gliederungsebene</a:t>
            </a:r>
          </a:p>
          <a:p>
            <a:pPr lvl="3"/>
            <a:r>
              <a:rPr lang="en-GB" smtClean="0"/>
              <a:t>Vierte Gliederungsebene</a:t>
            </a:r>
          </a:p>
          <a:p>
            <a:pPr lvl="4"/>
            <a:r>
              <a:rPr lang="en-GB" smtClean="0"/>
              <a:t>Fünfte Gliederungsebene</a:t>
            </a:r>
          </a:p>
          <a:p>
            <a:pPr lvl="4"/>
            <a:r>
              <a:rPr lang="en-GB" smtClean="0"/>
              <a:t>Sechste Gliederungsebene</a:t>
            </a:r>
          </a:p>
          <a:p>
            <a:pPr lvl="4"/>
            <a:r>
              <a:rPr lang="en-GB" smtClean="0"/>
              <a:t>Siebente Gliederungsebene</a:t>
            </a:r>
          </a:p>
          <a:p>
            <a:pPr lvl="4"/>
            <a:r>
              <a:rPr lang="en-GB" smtClean="0"/>
              <a:t>Achte Gliederungsebene</a:t>
            </a:r>
          </a:p>
          <a:p>
            <a:pPr lvl="4"/>
            <a:r>
              <a:rPr lang="en-GB" smtClean="0"/>
              <a:t>Neunte Gliederungsebene</a:t>
            </a:r>
          </a:p>
        </p:txBody>
      </p:sp>
      <p:sp>
        <p:nvSpPr>
          <p:cNvPr id="2" name="Rectangle 3"/>
          <p:cNvSpPr>
            <a:spLocks noGrp="1" noChangeArrowheads="1"/>
          </p:cNvSpPr>
          <p:nvPr>
            <p:ph type="dt"/>
          </p:nvPr>
        </p:nvSpPr>
        <p:spPr bwMode="auto">
          <a:xfrm>
            <a:off x="503238" y="6886575"/>
            <a:ext cx="2346325" cy="51911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lvl1pPr>
              <a:lnSpc>
                <a:spcPct val="95000"/>
              </a:lnSpc>
              <a:buFont typeface="Times New Roman" pitchFamily="16" charset="0"/>
              <a:buNone/>
              <a:tabLst>
                <a:tab pos="723900" algn="l"/>
                <a:tab pos="1447800" algn="l"/>
                <a:tab pos="2171700" algn="l"/>
              </a:tabLst>
              <a:defRPr sz="1400">
                <a:solidFill>
                  <a:srgbClr val="000000"/>
                </a:solidFill>
                <a:latin typeface="Times New Roman" pitchFamily="16" charset="0"/>
                <a:ea typeface="SimSun" charset="-122"/>
              </a:defRPr>
            </a:lvl1pPr>
          </a:lstStyle>
          <a:p>
            <a:pPr>
              <a:defRPr/>
            </a:pPr>
            <a:endParaRPr lang="de-DE"/>
          </a:p>
        </p:txBody>
      </p:sp>
      <p:sp>
        <p:nvSpPr>
          <p:cNvPr id="1028" name="Rectangle 4"/>
          <p:cNvSpPr>
            <a:spLocks noGrp="1" noChangeArrowheads="1"/>
          </p:cNvSpPr>
          <p:nvPr>
            <p:ph type="ftr"/>
          </p:nvPr>
        </p:nvSpPr>
        <p:spPr bwMode="auto">
          <a:xfrm>
            <a:off x="3448050" y="6886575"/>
            <a:ext cx="3194050" cy="51911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lvl1pPr algn="ctr">
              <a:lnSpc>
                <a:spcPct val="95000"/>
              </a:lnSpc>
              <a:buFont typeface="Times New Roman" pitchFamily="16" charset="0"/>
              <a:buNone/>
              <a:tabLst>
                <a:tab pos="723900" algn="l"/>
                <a:tab pos="1447800" algn="l"/>
                <a:tab pos="2171700" algn="l"/>
                <a:tab pos="2895600" algn="l"/>
              </a:tabLst>
              <a:defRPr sz="1400">
                <a:solidFill>
                  <a:srgbClr val="000000"/>
                </a:solidFill>
                <a:latin typeface="Times New Roman" pitchFamily="16" charset="0"/>
                <a:ea typeface="SimSun" charset="-122"/>
              </a:defRPr>
            </a:lvl1pPr>
          </a:lstStyle>
          <a:p>
            <a:pPr>
              <a:defRPr/>
            </a:pPr>
            <a:endParaRPr lang="de-DE"/>
          </a:p>
        </p:txBody>
      </p:sp>
      <p:sp>
        <p:nvSpPr>
          <p:cNvPr id="1029" name="Rectangle 5"/>
          <p:cNvSpPr>
            <a:spLocks noGrp="1" noChangeArrowheads="1"/>
          </p:cNvSpPr>
          <p:nvPr>
            <p:ph type="sldNum"/>
          </p:nvPr>
        </p:nvSpPr>
        <p:spPr bwMode="auto">
          <a:xfrm>
            <a:off x="7227888" y="6886575"/>
            <a:ext cx="2346325" cy="51911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lvl1pPr algn="r">
              <a:lnSpc>
                <a:spcPct val="95000"/>
              </a:lnSpc>
              <a:buFont typeface="Times New Roman" pitchFamily="16" charset="0"/>
              <a:buNone/>
              <a:tabLst>
                <a:tab pos="723900" algn="l"/>
                <a:tab pos="1447800" algn="l"/>
                <a:tab pos="2171700" algn="l"/>
              </a:tabLst>
              <a:defRPr sz="1400">
                <a:solidFill>
                  <a:srgbClr val="000000"/>
                </a:solidFill>
                <a:latin typeface="Times New Roman" pitchFamily="16" charset="0"/>
                <a:ea typeface="SimSun" charset="-122"/>
              </a:defRPr>
            </a:lvl1pPr>
          </a:lstStyle>
          <a:p>
            <a:pPr>
              <a:defRPr/>
            </a:pPr>
            <a:fld id="{7D9F73F9-86DA-4928-9F82-844B7367E21A}" type="slidenum">
              <a:rPr lang="de-DE"/>
              <a:pPr>
                <a:defRPr/>
              </a:pPr>
              <a:t>‹Nr.›</a:t>
            </a:fld>
            <a:endParaRPr lang="de-DE"/>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defTabSz="449263" rtl="0" eaLnBrk="0" fontAlgn="base" hangingPunct="0">
        <a:lnSpc>
          <a:spcPct val="93000"/>
        </a:lnSpc>
        <a:spcBef>
          <a:spcPct val="0"/>
        </a:spcBef>
        <a:spcAft>
          <a:spcPct val="0"/>
        </a:spcAft>
        <a:buClr>
          <a:srgbClr val="000000"/>
        </a:buClr>
        <a:buSzPct val="100000"/>
        <a:buFont typeface="Times New Roman" pitchFamily="18" charset="0"/>
        <a:defRPr sz="4400">
          <a:solidFill>
            <a:srgbClr val="000000"/>
          </a:solidFill>
          <a:latin typeface="+mj-lt"/>
          <a:ea typeface="+mj-ea"/>
          <a:cs typeface="+mj-cs"/>
        </a:defRPr>
      </a:lvl1pPr>
      <a:lvl2pPr algn="ctr" defTabSz="449263" rtl="0" eaLnBrk="0" fontAlgn="base" hangingPunct="0">
        <a:lnSpc>
          <a:spcPct val="93000"/>
        </a:lnSpc>
        <a:spcBef>
          <a:spcPct val="0"/>
        </a:spcBef>
        <a:spcAft>
          <a:spcPct val="0"/>
        </a:spcAft>
        <a:buClr>
          <a:srgbClr val="000000"/>
        </a:buClr>
        <a:buSzPct val="100000"/>
        <a:buFont typeface="Times New Roman" pitchFamily="18" charset="0"/>
        <a:defRPr sz="4400">
          <a:solidFill>
            <a:srgbClr val="000000"/>
          </a:solidFill>
          <a:latin typeface="Arial" charset="0"/>
          <a:ea typeface="SimSun" charset="-122"/>
        </a:defRPr>
      </a:lvl2pPr>
      <a:lvl3pPr algn="ctr" defTabSz="449263" rtl="0" eaLnBrk="0" fontAlgn="base" hangingPunct="0">
        <a:lnSpc>
          <a:spcPct val="93000"/>
        </a:lnSpc>
        <a:spcBef>
          <a:spcPct val="0"/>
        </a:spcBef>
        <a:spcAft>
          <a:spcPct val="0"/>
        </a:spcAft>
        <a:buClr>
          <a:srgbClr val="000000"/>
        </a:buClr>
        <a:buSzPct val="100000"/>
        <a:buFont typeface="Times New Roman" pitchFamily="18" charset="0"/>
        <a:defRPr sz="4400">
          <a:solidFill>
            <a:srgbClr val="000000"/>
          </a:solidFill>
          <a:latin typeface="Arial" charset="0"/>
          <a:ea typeface="SimSun" charset="-122"/>
        </a:defRPr>
      </a:lvl3pPr>
      <a:lvl4pPr algn="ctr" defTabSz="449263" rtl="0" eaLnBrk="0" fontAlgn="base" hangingPunct="0">
        <a:lnSpc>
          <a:spcPct val="93000"/>
        </a:lnSpc>
        <a:spcBef>
          <a:spcPct val="0"/>
        </a:spcBef>
        <a:spcAft>
          <a:spcPct val="0"/>
        </a:spcAft>
        <a:buClr>
          <a:srgbClr val="000000"/>
        </a:buClr>
        <a:buSzPct val="100000"/>
        <a:buFont typeface="Times New Roman" pitchFamily="18" charset="0"/>
        <a:defRPr sz="4400">
          <a:solidFill>
            <a:srgbClr val="000000"/>
          </a:solidFill>
          <a:latin typeface="Arial" charset="0"/>
          <a:ea typeface="SimSun" charset="-122"/>
        </a:defRPr>
      </a:lvl4pPr>
      <a:lvl5pPr algn="ctr" defTabSz="449263" rtl="0" eaLnBrk="0" fontAlgn="base" hangingPunct="0">
        <a:lnSpc>
          <a:spcPct val="93000"/>
        </a:lnSpc>
        <a:spcBef>
          <a:spcPct val="0"/>
        </a:spcBef>
        <a:spcAft>
          <a:spcPct val="0"/>
        </a:spcAft>
        <a:buClr>
          <a:srgbClr val="000000"/>
        </a:buClr>
        <a:buSzPct val="100000"/>
        <a:buFont typeface="Times New Roman" pitchFamily="18" charset="0"/>
        <a:defRPr sz="4400">
          <a:solidFill>
            <a:srgbClr val="000000"/>
          </a:solidFill>
          <a:latin typeface="Arial" charset="0"/>
          <a:ea typeface="SimSun" charset="-122"/>
        </a:defRPr>
      </a:lvl5pPr>
      <a:lvl6pPr marL="2514600" indent="-228600" algn="ctr" defTabSz="449263" rtl="0" fontAlgn="base" hangingPunct="0">
        <a:lnSpc>
          <a:spcPct val="93000"/>
        </a:lnSpc>
        <a:spcBef>
          <a:spcPct val="0"/>
        </a:spcBef>
        <a:spcAft>
          <a:spcPct val="0"/>
        </a:spcAft>
        <a:buClr>
          <a:srgbClr val="000000"/>
        </a:buClr>
        <a:buSzPct val="100000"/>
        <a:buFont typeface="Times New Roman" pitchFamily="16" charset="0"/>
        <a:defRPr sz="4400">
          <a:solidFill>
            <a:srgbClr val="000000"/>
          </a:solidFill>
          <a:latin typeface="Arial" charset="0"/>
          <a:ea typeface="SimSun" charset="-122"/>
        </a:defRPr>
      </a:lvl6pPr>
      <a:lvl7pPr marL="2971800" indent="-228600" algn="ctr" defTabSz="449263" rtl="0" fontAlgn="base" hangingPunct="0">
        <a:lnSpc>
          <a:spcPct val="93000"/>
        </a:lnSpc>
        <a:spcBef>
          <a:spcPct val="0"/>
        </a:spcBef>
        <a:spcAft>
          <a:spcPct val="0"/>
        </a:spcAft>
        <a:buClr>
          <a:srgbClr val="000000"/>
        </a:buClr>
        <a:buSzPct val="100000"/>
        <a:buFont typeface="Times New Roman" pitchFamily="16" charset="0"/>
        <a:defRPr sz="4400">
          <a:solidFill>
            <a:srgbClr val="000000"/>
          </a:solidFill>
          <a:latin typeface="Arial" charset="0"/>
          <a:ea typeface="SimSun" charset="-122"/>
        </a:defRPr>
      </a:lvl7pPr>
      <a:lvl8pPr marL="3429000" indent="-228600" algn="ctr" defTabSz="449263" rtl="0" fontAlgn="base" hangingPunct="0">
        <a:lnSpc>
          <a:spcPct val="93000"/>
        </a:lnSpc>
        <a:spcBef>
          <a:spcPct val="0"/>
        </a:spcBef>
        <a:spcAft>
          <a:spcPct val="0"/>
        </a:spcAft>
        <a:buClr>
          <a:srgbClr val="000000"/>
        </a:buClr>
        <a:buSzPct val="100000"/>
        <a:buFont typeface="Times New Roman" pitchFamily="16" charset="0"/>
        <a:defRPr sz="4400">
          <a:solidFill>
            <a:srgbClr val="000000"/>
          </a:solidFill>
          <a:latin typeface="Arial" charset="0"/>
          <a:ea typeface="SimSun" charset="-122"/>
        </a:defRPr>
      </a:lvl8pPr>
      <a:lvl9pPr marL="3886200" indent="-228600" algn="ctr" defTabSz="449263" rtl="0" fontAlgn="base" hangingPunct="0">
        <a:lnSpc>
          <a:spcPct val="93000"/>
        </a:lnSpc>
        <a:spcBef>
          <a:spcPct val="0"/>
        </a:spcBef>
        <a:spcAft>
          <a:spcPct val="0"/>
        </a:spcAft>
        <a:buClr>
          <a:srgbClr val="000000"/>
        </a:buClr>
        <a:buSzPct val="100000"/>
        <a:buFont typeface="Times New Roman" pitchFamily="16" charset="0"/>
        <a:defRPr sz="4400">
          <a:solidFill>
            <a:srgbClr val="000000"/>
          </a:solidFill>
          <a:latin typeface="Arial" charset="0"/>
          <a:ea typeface="SimSun" charset="-122"/>
        </a:defRPr>
      </a:lvl9pPr>
    </p:titleStyle>
    <p:bodyStyle>
      <a:lvl1pPr marL="342900" indent="-342900" algn="l" defTabSz="449263" rtl="0" eaLnBrk="0" fontAlgn="base" hangingPunct="0">
        <a:lnSpc>
          <a:spcPct val="93000"/>
        </a:lnSpc>
        <a:spcBef>
          <a:spcPct val="0"/>
        </a:spcBef>
        <a:spcAft>
          <a:spcPts val="1425"/>
        </a:spcAft>
        <a:buClr>
          <a:srgbClr val="000000"/>
        </a:buClr>
        <a:buSzPct val="100000"/>
        <a:buFont typeface="Times New Roman" pitchFamily="18" charset="0"/>
        <a:defRPr sz="3200">
          <a:solidFill>
            <a:srgbClr val="000000"/>
          </a:solidFill>
          <a:latin typeface="+mn-lt"/>
          <a:ea typeface="+mn-ea"/>
          <a:cs typeface="+mn-cs"/>
        </a:defRPr>
      </a:lvl1pPr>
      <a:lvl2pPr marL="742950" indent="-285750" algn="l" defTabSz="449263" rtl="0" eaLnBrk="0" fontAlgn="base" hangingPunct="0">
        <a:lnSpc>
          <a:spcPct val="93000"/>
        </a:lnSpc>
        <a:spcBef>
          <a:spcPct val="0"/>
        </a:spcBef>
        <a:spcAft>
          <a:spcPts val="1138"/>
        </a:spcAft>
        <a:buClr>
          <a:srgbClr val="000000"/>
        </a:buClr>
        <a:buSzPct val="100000"/>
        <a:buFont typeface="Times New Roman" pitchFamily="18" charset="0"/>
        <a:defRPr sz="2800">
          <a:solidFill>
            <a:srgbClr val="000000"/>
          </a:solidFill>
          <a:latin typeface="+mn-lt"/>
          <a:ea typeface="+mn-ea"/>
        </a:defRPr>
      </a:lvl2pPr>
      <a:lvl3pPr marL="1143000" indent="-228600" algn="l" defTabSz="449263" rtl="0" eaLnBrk="0" fontAlgn="base" hangingPunct="0">
        <a:lnSpc>
          <a:spcPct val="93000"/>
        </a:lnSpc>
        <a:spcBef>
          <a:spcPct val="0"/>
        </a:spcBef>
        <a:spcAft>
          <a:spcPts val="850"/>
        </a:spcAft>
        <a:buClr>
          <a:srgbClr val="000000"/>
        </a:buClr>
        <a:buSzPct val="100000"/>
        <a:buFont typeface="Times New Roman" pitchFamily="18" charset="0"/>
        <a:defRPr sz="2400">
          <a:solidFill>
            <a:srgbClr val="000000"/>
          </a:solidFill>
          <a:latin typeface="+mn-lt"/>
          <a:ea typeface="+mn-ea"/>
        </a:defRPr>
      </a:lvl3pPr>
      <a:lvl4pPr marL="1600200" indent="-228600" algn="l" defTabSz="449263" rtl="0" eaLnBrk="0" fontAlgn="base" hangingPunct="0">
        <a:lnSpc>
          <a:spcPct val="93000"/>
        </a:lnSpc>
        <a:spcBef>
          <a:spcPct val="0"/>
        </a:spcBef>
        <a:spcAft>
          <a:spcPts val="575"/>
        </a:spcAft>
        <a:buClr>
          <a:srgbClr val="000000"/>
        </a:buClr>
        <a:buSzPct val="100000"/>
        <a:buFont typeface="Times New Roman" pitchFamily="18" charset="0"/>
        <a:defRPr sz="2000">
          <a:solidFill>
            <a:srgbClr val="000000"/>
          </a:solidFill>
          <a:latin typeface="+mn-lt"/>
          <a:ea typeface="+mn-ea"/>
        </a:defRPr>
      </a:lvl4pPr>
      <a:lvl5pPr marL="2057400" indent="-228600" algn="l" defTabSz="449263" rtl="0" eaLnBrk="0" fontAlgn="base" hangingPunct="0">
        <a:lnSpc>
          <a:spcPct val="93000"/>
        </a:lnSpc>
        <a:spcBef>
          <a:spcPct val="0"/>
        </a:spcBef>
        <a:spcAft>
          <a:spcPts val="288"/>
        </a:spcAft>
        <a:buClr>
          <a:srgbClr val="000000"/>
        </a:buClr>
        <a:buSzPct val="100000"/>
        <a:buFont typeface="Times New Roman" pitchFamily="18" charset="0"/>
        <a:defRPr sz="2000">
          <a:solidFill>
            <a:srgbClr val="000000"/>
          </a:solidFill>
          <a:latin typeface="+mn-lt"/>
          <a:ea typeface="+mn-ea"/>
        </a:defRPr>
      </a:lvl5pPr>
      <a:lvl6pPr marL="2514600" indent="-228600" algn="l" defTabSz="449263" rtl="0" fontAlgn="base" hangingPunct="0">
        <a:lnSpc>
          <a:spcPct val="93000"/>
        </a:lnSpc>
        <a:spcBef>
          <a:spcPct val="0"/>
        </a:spcBef>
        <a:spcAft>
          <a:spcPts val="288"/>
        </a:spcAft>
        <a:buClr>
          <a:srgbClr val="000000"/>
        </a:buClr>
        <a:buSzPct val="100000"/>
        <a:buFont typeface="Times New Roman" pitchFamily="16" charset="0"/>
        <a:defRPr sz="2000">
          <a:solidFill>
            <a:srgbClr val="000000"/>
          </a:solidFill>
          <a:latin typeface="+mn-lt"/>
          <a:ea typeface="+mn-ea"/>
        </a:defRPr>
      </a:lvl6pPr>
      <a:lvl7pPr marL="2971800" indent="-228600" algn="l" defTabSz="449263" rtl="0" fontAlgn="base" hangingPunct="0">
        <a:lnSpc>
          <a:spcPct val="93000"/>
        </a:lnSpc>
        <a:spcBef>
          <a:spcPct val="0"/>
        </a:spcBef>
        <a:spcAft>
          <a:spcPts val="288"/>
        </a:spcAft>
        <a:buClr>
          <a:srgbClr val="000000"/>
        </a:buClr>
        <a:buSzPct val="100000"/>
        <a:buFont typeface="Times New Roman" pitchFamily="16" charset="0"/>
        <a:defRPr sz="2000">
          <a:solidFill>
            <a:srgbClr val="000000"/>
          </a:solidFill>
          <a:latin typeface="+mn-lt"/>
          <a:ea typeface="+mn-ea"/>
        </a:defRPr>
      </a:lvl7pPr>
      <a:lvl8pPr marL="3429000" indent="-228600" algn="l" defTabSz="449263" rtl="0" fontAlgn="base" hangingPunct="0">
        <a:lnSpc>
          <a:spcPct val="93000"/>
        </a:lnSpc>
        <a:spcBef>
          <a:spcPct val="0"/>
        </a:spcBef>
        <a:spcAft>
          <a:spcPts val="288"/>
        </a:spcAft>
        <a:buClr>
          <a:srgbClr val="000000"/>
        </a:buClr>
        <a:buSzPct val="100000"/>
        <a:buFont typeface="Times New Roman" pitchFamily="16" charset="0"/>
        <a:defRPr sz="2000">
          <a:solidFill>
            <a:srgbClr val="000000"/>
          </a:solidFill>
          <a:latin typeface="+mn-lt"/>
          <a:ea typeface="+mn-ea"/>
        </a:defRPr>
      </a:lvl8pPr>
      <a:lvl9pPr marL="3886200" indent="-228600" algn="l" defTabSz="449263" rtl="0" fontAlgn="base" hangingPunct="0">
        <a:lnSpc>
          <a:spcPct val="93000"/>
        </a:lnSpc>
        <a:spcBef>
          <a:spcPct val="0"/>
        </a:spcBef>
        <a:spcAft>
          <a:spcPts val="288"/>
        </a:spcAft>
        <a:buClr>
          <a:srgbClr val="000000"/>
        </a:buClr>
        <a:buSzPct val="100000"/>
        <a:buFont typeface="Times New Roman" pitchFamily="16" charset="0"/>
        <a:defRPr sz="2000">
          <a:solidFill>
            <a:srgbClr val="000000"/>
          </a:solidFill>
          <a:latin typeface="+mn-lt"/>
          <a:ea typeface="+mn-ea"/>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12.xml"/><Relationship Id="rId6" Type="http://schemas.openxmlformats.org/officeDocument/2006/relationships/image" Target="../media/image4.jpeg"/><Relationship Id="rId5" Type="http://schemas.openxmlformats.org/officeDocument/2006/relationships/image" Target="../media/image3.gif"/><Relationship Id="rId4" Type="http://schemas.openxmlformats.org/officeDocument/2006/relationships/image" Target="../media/image2.jpeg"/></Relationships>
</file>

<file path=ppt/slides/_rels/slide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2.xml"/><Relationship Id="rId1" Type="http://schemas.openxmlformats.org/officeDocument/2006/relationships/slideLayout" Target="../slideLayouts/slideLayout12.xml"/><Relationship Id="rId6" Type="http://schemas.openxmlformats.org/officeDocument/2006/relationships/image" Target="../media/image5.png"/><Relationship Id="rId5" Type="http://schemas.openxmlformats.org/officeDocument/2006/relationships/image" Target="../media/image7.png"/><Relationship Id="rId4" Type="http://schemas.openxmlformats.org/officeDocument/2006/relationships/image" Target="../media/image1.png"/></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8" Type="http://schemas.openxmlformats.org/officeDocument/2006/relationships/image" Target="../media/image12.png"/><Relationship Id="rId3" Type="http://schemas.openxmlformats.org/officeDocument/2006/relationships/image" Target="../media/image1.png"/><Relationship Id="rId7" Type="http://schemas.openxmlformats.org/officeDocument/2006/relationships/image" Target="../media/image11.png"/><Relationship Id="rId2" Type="http://schemas.openxmlformats.org/officeDocument/2006/relationships/notesSlide" Target="../notesSlides/notesSlide5.xml"/><Relationship Id="rId1" Type="http://schemas.openxmlformats.org/officeDocument/2006/relationships/slideLayout" Target="../slideLayouts/slideLayout12.xml"/><Relationship Id="rId6" Type="http://schemas.openxmlformats.org/officeDocument/2006/relationships/image" Target="../media/image10.png"/><Relationship Id="rId5" Type="http://schemas.openxmlformats.org/officeDocument/2006/relationships/image" Target="../media/image9.png"/><Relationship Id="rId4" Type="http://schemas.openxmlformats.org/officeDocument/2006/relationships/image" Target="../media/image8.png"/><Relationship Id="rId9" Type="http://schemas.openxmlformats.org/officeDocument/2006/relationships/image" Target="../media/image13.png"/></Relationships>
</file>

<file path=ppt/slides/_rels/slide6.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6.xml"/><Relationship Id="rId1" Type="http://schemas.openxmlformats.org/officeDocument/2006/relationships/slideLayout" Target="../slideLayouts/slideLayout12.xml"/><Relationship Id="rId4" Type="http://schemas.openxmlformats.org/officeDocument/2006/relationships/image" Target="../media/image15.png"/></Relationships>
</file>

<file path=ppt/slides/_rels/slide7.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7.xml"/><Relationship Id="rId1" Type="http://schemas.openxmlformats.org/officeDocument/2006/relationships/slideLayout" Target="../slideLayouts/slideLayout12.xml"/><Relationship Id="rId4" Type="http://schemas.openxmlformats.org/officeDocument/2006/relationships/image" Target="../media/image15.png"/></Relationships>
</file>

<file path=ppt/slides/_rels/slide8.xml.rels><?xml version="1.0" encoding="UTF-8" standalone="yes"?>
<Relationships xmlns="http://schemas.openxmlformats.org/package/2006/relationships"><Relationship Id="rId3" Type="http://schemas.openxmlformats.org/officeDocument/2006/relationships/image" Target="../media/image17.gif"/><Relationship Id="rId7" Type="http://schemas.openxmlformats.org/officeDocument/2006/relationships/image" Target="../media/image21.jpeg"/><Relationship Id="rId2" Type="http://schemas.openxmlformats.org/officeDocument/2006/relationships/notesSlide" Target="../notesSlides/notesSlide8.xml"/><Relationship Id="rId1" Type="http://schemas.openxmlformats.org/officeDocument/2006/relationships/slideLayout" Target="../slideLayouts/slideLayout12.xml"/><Relationship Id="rId6" Type="http://schemas.openxmlformats.org/officeDocument/2006/relationships/image" Target="../media/image20.jpeg"/><Relationship Id="rId5" Type="http://schemas.openxmlformats.org/officeDocument/2006/relationships/image" Target="../media/image19.gif"/><Relationship Id="rId4" Type="http://schemas.openxmlformats.org/officeDocument/2006/relationships/image" Target="../media/image18.png"/></Relationships>
</file>

<file path=ppt/slides/_rels/slide9.xml.rels><?xml version="1.0" encoding="UTF-8" standalone="yes"?>
<Relationships xmlns="http://schemas.openxmlformats.org/package/2006/relationships"><Relationship Id="rId3" Type="http://schemas.openxmlformats.org/officeDocument/2006/relationships/image" Target="../media/image22.png"/><Relationship Id="rId2" Type="http://schemas.openxmlformats.org/officeDocument/2006/relationships/notesSlide" Target="../notesSlides/notesSlide9.xml"/><Relationship Id="rId1" Type="http://schemas.openxmlformats.org/officeDocument/2006/relationships/slideLayout" Target="../slideLayouts/slideLayout12.xml"/><Relationship Id="rId5" Type="http://schemas.openxmlformats.org/officeDocument/2006/relationships/image" Target="../media/image24.png"/><Relationship Id="rId4" Type="http://schemas.openxmlformats.org/officeDocument/2006/relationships/image" Target="../media/image2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1"/>
          <p:cNvSpPr>
            <a:spLocks noGrp="1" noChangeArrowheads="1"/>
          </p:cNvSpPr>
          <p:nvPr>
            <p:ph type="title"/>
          </p:nvPr>
        </p:nvSpPr>
        <p:spPr>
          <a:xfrm>
            <a:off x="503238" y="-14288"/>
            <a:ext cx="9070975" cy="1171576"/>
          </a:xfrm>
        </p:spPr>
        <p:txBody>
          <a:bodyPr tIns="38808"/>
          <a:lstStyle/>
          <a:p>
            <a:pPr eaLnBrk="1">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de-DE" dirty="0" smtClean="0"/>
              <a:t>Mechanik</a:t>
            </a:r>
          </a:p>
        </p:txBody>
      </p:sp>
      <p:sp>
        <p:nvSpPr>
          <p:cNvPr id="11267" name="Rectangle 2"/>
          <p:cNvSpPr>
            <a:spLocks noGrp="1" noChangeArrowheads="1"/>
          </p:cNvSpPr>
          <p:nvPr>
            <p:ph type="subTitle" idx="4294967295"/>
          </p:nvPr>
        </p:nvSpPr>
        <p:spPr>
          <a:xfrm>
            <a:off x="539750" y="733425"/>
            <a:ext cx="9070975" cy="706438"/>
          </a:xfrm>
        </p:spPr>
        <p:txBody>
          <a:bodyPr anchor="ctr"/>
          <a:lstStyle/>
          <a:p>
            <a:pPr marL="0" indent="0" algn="ctr" eaLnBrk="1">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de-DE" dirty="0" smtClean="0"/>
              <a:t>Die gleichförmige Kreisbewegung</a:t>
            </a:r>
            <a:endParaRPr lang="de-DE" dirty="0"/>
          </a:p>
        </p:txBody>
      </p:sp>
      <p:pic>
        <p:nvPicPr>
          <p:cNvPr id="11268"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496696" y="2376152"/>
            <a:ext cx="1296539" cy="2431868"/>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3079" name="AutoShape 7"/>
          <p:cNvSpPr>
            <a:spLocks noChangeArrowheads="1"/>
          </p:cNvSpPr>
          <p:nvPr/>
        </p:nvSpPr>
        <p:spPr bwMode="auto">
          <a:xfrm>
            <a:off x="4104208" y="1791465"/>
            <a:ext cx="3168352" cy="1280844"/>
          </a:xfrm>
          <a:prstGeom prst="wedgeEllipseCallout">
            <a:avLst>
              <a:gd name="adj1" fmla="val 93573"/>
              <a:gd name="adj2" fmla="val 31884"/>
            </a:avLst>
          </a:prstGeom>
          <a:solidFill>
            <a:srgbClr val="99CCFF"/>
          </a:solidFill>
          <a:ln w="9525">
            <a:solidFill>
              <a:srgbClr val="000000"/>
            </a:solidFill>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0000" tIns="60876" rIns="90000" bIns="45000" anchor="ctr"/>
          <a:lstStyle/>
          <a:p>
            <a:pPr algn="ctr">
              <a:tabLst>
                <a:tab pos="723900" algn="l"/>
                <a:tab pos="1447800" algn="l"/>
              </a:tabLst>
            </a:pPr>
            <a:r>
              <a:rPr lang="de-DE" dirty="0" smtClean="0">
                <a:solidFill>
                  <a:srgbClr val="000000"/>
                </a:solidFill>
              </a:rPr>
              <a:t>Und hier kommt die</a:t>
            </a:r>
          </a:p>
          <a:p>
            <a:pPr algn="ctr">
              <a:tabLst>
                <a:tab pos="723900" algn="l"/>
                <a:tab pos="1447800" algn="l"/>
              </a:tabLst>
            </a:pPr>
            <a:r>
              <a:rPr lang="de-DE" b="1" dirty="0" smtClean="0">
                <a:solidFill>
                  <a:srgbClr val="000000"/>
                </a:solidFill>
              </a:rPr>
              <a:t>gleichförmige</a:t>
            </a:r>
            <a:endParaRPr lang="de-DE" b="1" dirty="0" smtClean="0">
              <a:solidFill>
                <a:srgbClr val="000000"/>
              </a:solidFill>
            </a:endParaRPr>
          </a:p>
          <a:p>
            <a:pPr algn="ctr">
              <a:tabLst>
                <a:tab pos="723900" algn="l"/>
                <a:tab pos="1447800" algn="l"/>
              </a:tabLst>
            </a:pPr>
            <a:r>
              <a:rPr lang="de-DE" dirty="0" smtClean="0">
                <a:solidFill>
                  <a:srgbClr val="000000"/>
                </a:solidFill>
              </a:rPr>
              <a:t>Kreisbewegung!</a:t>
            </a:r>
            <a:endParaRPr lang="de-DE" dirty="0">
              <a:solidFill>
                <a:srgbClr val="000000"/>
              </a:solidFill>
            </a:endParaRPr>
          </a:p>
        </p:txBody>
      </p:sp>
      <p:sp>
        <p:nvSpPr>
          <p:cNvPr id="2" name="Rechteck 1"/>
          <p:cNvSpPr/>
          <p:nvPr/>
        </p:nvSpPr>
        <p:spPr bwMode="auto">
          <a:xfrm>
            <a:off x="21742" y="2799998"/>
            <a:ext cx="1290911" cy="792088"/>
          </a:xfrm>
          <a:prstGeom prst="rect">
            <a:avLst/>
          </a:prstGeom>
          <a:solidFill>
            <a:schemeClr val="bg1"/>
          </a:solidFill>
          <a:ln w="9525" cap="flat" cmpd="sng" algn="ctr">
            <a:no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449263" rtl="0" eaLnBrk="1" fontAlgn="base" latinLnBrk="0" hangingPunct="0">
              <a:lnSpc>
                <a:spcPct val="93000"/>
              </a:lnSpc>
              <a:spcBef>
                <a:spcPct val="0"/>
              </a:spcBef>
              <a:spcAft>
                <a:spcPct val="0"/>
              </a:spcAft>
              <a:buClr>
                <a:srgbClr val="000000"/>
              </a:buClr>
              <a:buSzPct val="100000"/>
              <a:buFont typeface="Times New Roman" pitchFamily="16" charset="0"/>
              <a:buNone/>
              <a:tabLst/>
            </a:pPr>
            <a:endParaRPr kumimoji="0" lang="de-DE" sz="1800" b="0" i="0" u="none" strike="noStrike" cap="none" normalizeH="0" baseline="0" smtClean="0">
              <a:ln>
                <a:noFill/>
              </a:ln>
              <a:effectLst/>
              <a:latin typeface="Arial" charset="0"/>
              <a:ea typeface="SimSun" charset="-122"/>
            </a:endParaRPr>
          </a:p>
        </p:txBody>
      </p:sp>
      <p:pic>
        <p:nvPicPr>
          <p:cNvPr id="5122" name="Picture 2" descr="C:\Users\tiburskije\Desktop\FlippedClassroom Physik\01_Mechanik\Bewegung\02_beschleunigte_Bewegung\03_Kreisbewegung\kreisbewegung.jp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439912" y="4499917"/>
            <a:ext cx="3238125" cy="2515329"/>
          </a:xfrm>
          <a:prstGeom prst="rect">
            <a:avLst/>
          </a:prstGeom>
          <a:ln>
            <a:noFill/>
          </a:ln>
          <a:effectLst>
            <a:outerShdw blurRad="190500" algn="tl" rotWithShape="0">
              <a:srgbClr val="000000">
                <a:alpha val="70000"/>
              </a:srgbClr>
            </a:outerShdw>
          </a:effectLst>
          <a:extLst>
            <a:ext uri="{909E8E84-426E-40DD-AFC4-6F175D3DCCD1}">
              <a14:hiddenFill xmlns:a14="http://schemas.microsoft.com/office/drawing/2010/main">
                <a:solidFill>
                  <a:srgbClr val="FFFFFF"/>
                </a:solidFill>
              </a14:hiddenFill>
            </a:ext>
          </a:extLst>
        </p:spPr>
      </p:pic>
      <p:pic>
        <p:nvPicPr>
          <p:cNvPr id="5123" name="Picture 3" descr="C:\Users\tiburskije\Desktop\FlippedClassroom Physik\01_Mechanik\Bewegung\02_beschleunigte_Bewegung\03_Kreisbewegung\jpakma_kreisbahn.gif"/>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922402" y="3779837"/>
            <a:ext cx="3600400" cy="3387649"/>
          </a:xfrm>
          <a:prstGeom prst="rect">
            <a:avLst/>
          </a:prstGeom>
          <a:noFill/>
          <a:extLst>
            <a:ext uri="{909E8E84-426E-40DD-AFC4-6F175D3DCCD1}">
              <a14:hiddenFill xmlns:a14="http://schemas.microsoft.com/office/drawing/2010/main">
                <a:solidFill>
                  <a:srgbClr val="FFFFFF"/>
                </a:solidFill>
              </a14:hiddenFill>
            </a:ext>
          </a:extLst>
        </p:spPr>
      </p:pic>
      <p:pic>
        <p:nvPicPr>
          <p:cNvPr id="5124" name="Picture 4" descr="C:\Users\tiburskije\Desktop\FlippedClassroom Physik\01_Mechanik\Bewegung\02_beschleunigte_Bewegung\03_Kreisbewegung\funken_kreisbeweg_gru.jpg"/>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83822" y="1677598"/>
            <a:ext cx="3172313" cy="2244800"/>
          </a:xfrm>
          <a:prstGeom prst="rect">
            <a:avLst/>
          </a:prstGeom>
          <a:ln>
            <a:noFill/>
          </a:ln>
          <a:effectLst>
            <a:outerShdw blurRad="190500" algn="tl" rotWithShape="0">
              <a:srgbClr val="000000">
                <a:alpha val="70000"/>
              </a:srgbClr>
            </a:outerShdw>
          </a:effectLst>
          <a:extLst>
            <a:ext uri="{909E8E84-426E-40DD-AFC4-6F175D3DCCD1}">
              <a14:hiddenFill xmlns:a14="http://schemas.microsoft.com/office/drawing/2010/main">
                <a:solidFill>
                  <a:srgbClr val="FFFFFF"/>
                </a:solidFill>
              </a14:hiddenFill>
            </a:ext>
          </a:extLst>
        </p:spPr>
      </p:pic>
      <p:pic>
        <p:nvPicPr>
          <p:cNvPr id="2051" name="Picture 3" descr="C:\Users\tiburskije\Desktop\FlippedClassroom Physik\01_Mechanik\wikimedia-button.png"/>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9144965" y="7167486"/>
            <a:ext cx="838200" cy="2952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03165307"/>
      </p:ext>
    </p:extLst>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4" fill="hold" nodeType="clickEffect">
                                  <p:stCondLst>
                                    <p:cond delay="0"/>
                                  </p:stCondLst>
                                  <p:childTnLst>
                                    <p:set>
                                      <p:cBhvr additive="repl">
                                        <p:cTn id="6" dur="1" fill="hold">
                                          <p:stCondLst>
                                            <p:cond delay="0"/>
                                          </p:stCondLst>
                                        </p:cTn>
                                        <p:tgtEl>
                                          <p:spTgt spid="3079"/>
                                        </p:tgtEl>
                                        <p:attrNameLst>
                                          <p:attrName>style.visibility</p:attrName>
                                        </p:attrNameLst>
                                      </p:cBhvr>
                                      <p:to>
                                        <p:strVal val="visible"/>
                                      </p:to>
                                    </p:set>
                                    <p:animEffect transition="in" filter="wipe(down)">
                                      <p:cBhvr additive="repl">
                                        <p:cTn id="7" dur="500"/>
                                        <p:tgtEl>
                                          <p:spTgt spid="3079"/>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5122"/>
                                        </p:tgtEl>
                                        <p:attrNameLst>
                                          <p:attrName>style.visibility</p:attrName>
                                        </p:attrNameLst>
                                      </p:cBhvr>
                                      <p:to>
                                        <p:strVal val="visible"/>
                                      </p:to>
                                    </p:set>
                                    <p:animEffect transition="in" filter="wipe(down)">
                                      <p:cBhvr>
                                        <p:cTn id="12" dur="500"/>
                                        <p:tgtEl>
                                          <p:spTgt spid="5122"/>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nodeType="clickEffect">
                                  <p:stCondLst>
                                    <p:cond delay="0"/>
                                  </p:stCondLst>
                                  <p:childTnLst>
                                    <p:set>
                                      <p:cBhvr>
                                        <p:cTn id="16" dur="1" fill="hold">
                                          <p:stCondLst>
                                            <p:cond delay="0"/>
                                          </p:stCondLst>
                                        </p:cTn>
                                        <p:tgtEl>
                                          <p:spTgt spid="5123"/>
                                        </p:tgtEl>
                                        <p:attrNameLst>
                                          <p:attrName>style.visibility</p:attrName>
                                        </p:attrNameLst>
                                      </p:cBhvr>
                                      <p:to>
                                        <p:strVal val="visible"/>
                                      </p:to>
                                    </p:set>
                                    <p:animEffect transition="in" filter="wipe(down)">
                                      <p:cBhvr>
                                        <p:cTn id="17" dur="500"/>
                                        <p:tgtEl>
                                          <p:spTgt spid="512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7" name="Picture 3" descr="C:\Users\tiburskije\Desktop\FlippedClassroom Physik\01_Mechanik\Bewegung\02_beschleunigte_Bewegung\03_Kreisbewegung\500px-Kreisbewegung_und_beschleunigungsvektor_svg.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992269" y="2281286"/>
            <a:ext cx="3990896" cy="5188164"/>
          </a:xfrm>
          <a:prstGeom prst="rect">
            <a:avLst/>
          </a:prstGeom>
          <a:noFill/>
          <a:extLst>
            <a:ext uri="{909E8E84-426E-40DD-AFC4-6F175D3DCCD1}">
              <a14:hiddenFill xmlns:a14="http://schemas.microsoft.com/office/drawing/2010/main">
                <a:solidFill>
                  <a:srgbClr val="FFFFFF"/>
                </a:solidFill>
              </a14:hiddenFill>
            </a:ext>
          </a:extLst>
        </p:spPr>
      </p:pic>
      <p:sp>
        <p:nvSpPr>
          <p:cNvPr id="11266" name="Rectangle 1"/>
          <p:cNvSpPr>
            <a:spLocks noGrp="1" noChangeArrowheads="1"/>
          </p:cNvSpPr>
          <p:nvPr>
            <p:ph type="title"/>
          </p:nvPr>
        </p:nvSpPr>
        <p:spPr>
          <a:xfrm>
            <a:off x="503238" y="-14288"/>
            <a:ext cx="9070975" cy="1171576"/>
          </a:xfrm>
        </p:spPr>
        <p:txBody>
          <a:bodyPr tIns="38808"/>
          <a:lstStyle/>
          <a:p>
            <a:pPr eaLnBrk="1">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de-DE" dirty="0" smtClean="0"/>
              <a:t>Mechanik</a:t>
            </a:r>
          </a:p>
        </p:txBody>
      </p:sp>
      <p:sp>
        <p:nvSpPr>
          <p:cNvPr id="11267" name="Rectangle 2"/>
          <p:cNvSpPr>
            <a:spLocks noGrp="1" noChangeArrowheads="1"/>
          </p:cNvSpPr>
          <p:nvPr>
            <p:ph type="subTitle" idx="4294967295"/>
          </p:nvPr>
        </p:nvSpPr>
        <p:spPr>
          <a:xfrm>
            <a:off x="539750" y="733425"/>
            <a:ext cx="9070975" cy="706438"/>
          </a:xfrm>
        </p:spPr>
        <p:txBody>
          <a:bodyPr anchor="ctr"/>
          <a:lstStyle/>
          <a:p>
            <a:pPr marL="0" indent="0" algn="ctr" eaLnBrk="1">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de-DE" dirty="0"/>
              <a:t>Die gleichförmige Kreisbewegung</a:t>
            </a:r>
          </a:p>
        </p:txBody>
      </p:sp>
      <p:pic>
        <p:nvPicPr>
          <p:cNvPr id="11268"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flipH="1">
            <a:off x="119616" y="5388919"/>
            <a:ext cx="1095161" cy="2170756"/>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3079" name="AutoShape 7"/>
          <p:cNvSpPr>
            <a:spLocks noChangeArrowheads="1"/>
          </p:cNvSpPr>
          <p:nvPr/>
        </p:nvSpPr>
        <p:spPr bwMode="auto">
          <a:xfrm>
            <a:off x="1585516" y="5147989"/>
            <a:ext cx="3958851" cy="1800200"/>
          </a:xfrm>
          <a:prstGeom prst="wedgeEllipseCallout">
            <a:avLst>
              <a:gd name="adj1" fmla="val -66600"/>
              <a:gd name="adj2" fmla="val -18648"/>
            </a:avLst>
          </a:prstGeom>
          <a:solidFill>
            <a:srgbClr val="99CCFF"/>
          </a:solidFill>
          <a:ln w="9525">
            <a:solidFill>
              <a:srgbClr val="000000"/>
            </a:solidFill>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0000" tIns="60876" rIns="90000" bIns="45000" anchor="ctr"/>
          <a:lstStyle/>
          <a:p>
            <a:pPr algn="ctr">
              <a:tabLst>
                <a:tab pos="723900" algn="l"/>
                <a:tab pos="1447800" algn="l"/>
              </a:tabLst>
            </a:pPr>
            <a:r>
              <a:rPr lang="de-DE" dirty="0" smtClean="0">
                <a:solidFill>
                  <a:srgbClr val="000000"/>
                </a:solidFill>
              </a:rPr>
              <a:t>Du siehst, eine beschleunigende</a:t>
            </a:r>
          </a:p>
          <a:p>
            <a:pPr algn="ctr">
              <a:tabLst>
                <a:tab pos="723900" algn="l"/>
                <a:tab pos="1447800" algn="l"/>
              </a:tabLst>
            </a:pPr>
            <a:r>
              <a:rPr lang="de-DE" dirty="0" smtClean="0">
                <a:solidFill>
                  <a:srgbClr val="000000"/>
                </a:solidFill>
              </a:rPr>
              <a:t>Kraft kann nicht nur den Betrag,</a:t>
            </a:r>
          </a:p>
          <a:p>
            <a:pPr algn="ctr">
              <a:tabLst>
                <a:tab pos="723900" algn="l"/>
                <a:tab pos="1447800" algn="l"/>
              </a:tabLst>
            </a:pPr>
            <a:r>
              <a:rPr lang="de-DE" dirty="0" smtClean="0">
                <a:solidFill>
                  <a:srgbClr val="000000"/>
                </a:solidFill>
              </a:rPr>
              <a:t>sondern auch die Richtung der</a:t>
            </a:r>
          </a:p>
          <a:p>
            <a:pPr algn="ctr">
              <a:tabLst>
                <a:tab pos="723900" algn="l"/>
                <a:tab pos="1447800" algn="l"/>
              </a:tabLst>
            </a:pPr>
            <a:r>
              <a:rPr lang="de-DE" dirty="0" smtClean="0">
                <a:solidFill>
                  <a:srgbClr val="000000"/>
                </a:solidFill>
              </a:rPr>
              <a:t>Geschwindigkeit ändern!</a:t>
            </a:r>
            <a:endParaRPr lang="de-DE" dirty="0">
              <a:solidFill>
                <a:srgbClr val="000000"/>
              </a:solidFill>
            </a:endParaRPr>
          </a:p>
        </p:txBody>
      </p:sp>
      <p:sp>
        <p:nvSpPr>
          <p:cNvPr id="2" name="Rechteck 1"/>
          <p:cNvSpPr/>
          <p:nvPr/>
        </p:nvSpPr>
        <p:spPr bwMode="auto">
          <a:xfrm>
            <a:off x="21742" y="2799998"/>
            <a:ext cx="1290911" cy="792088"/>
          </a:xfrm>
          <a:prstGeom prst="rect">
            <a:avLst/>
          </a:prstGeom>
          <a:solidFill>
            <a:schemeClr val="bg1"/>
          </a:solidFill>
          <a:ln w="9525" cap="flat" cmpd="sng" algn="ctr">
            <a:no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449263" rtl="0" eaLnBrk="1" fontAlgn="base" latinLnBrk="0" hangingPunct="0">
              <a:lnSpc>
                <a:spcPct val="93000"/>
              </a:lnSpc>
              <a:spcBef>
                <a:spcPct val="0"/>
              </a:spcBef>
              <a:spcAft>
                <a:spcPct val="0"/>
              </a:spcAft>
              <a:buClr>
                <a:srgbClr val="000000"/>
              </a:buClr>
              <a:buSzPct val="100000"/>
              <a:buFont typeface="Times New Roman" pitchFamily="16" charset="0"/>
              <a:buNone/>
              <a:tabLst/>
            </a:pPr>
            <a:endParaRPr kumimoji="0" lang="de-DE" sz="1800" b="0" i="0" u="none" strike="noStrike" cap="none" normalizeH="0" baseline="0" smtClean="0">
              <a:ln>
                <a:noFill/>
              </a:ln>
              <a:effectLst/>
              <a:latin typeface="Arial" charset="0"/>
              <a:ea typeface="SimSun" charset="-122"/>
            </a:endParaRPr>
          </a:p>
        </p:txBody>
      </p:sp>
      <p:sp>
        <p:nvSpPr>
          <p:cNvPr id="3" name="Rechteck 2"/>
          <p:cNvSpPr/>
          <p:nvPr/>
        </p:nvSpPr>
        <p:spPr>
          <a:xfrm>
            <a:off x="215776" y="1547589"/>
            <a:ext cx="7128792" cy="1895775"/>
          </a:xfrm>
          <a:prstGeom prst="rect">
            <a:avLst/>
          </a:prstGeom>
        </p:spPr>
        <p:txBody>
          <a:bodyPr wrap="square">
            <a:spAutoFit/>
          </a:bodyPr>
          <a:lstStyle/>
          <a:p>
            <a:r>
              <a:rPr lang="de-DE" b="1" dirty="0">
                <a:solidFill>
                  <a:srgbClr val="FF0000"/>
                </a:solidFill>
              </a:rPr>
              <a:t>Bei der gleichförmigen Kreisbewegung verläuft die Bahnkurve kreisförmig, wobei die Bahngeschwindigkeit einen konstanten Wert aufweist und eine Form der Rotation darstellt</a:t>
            </a:r>
            <a:r>
              <a:rPr lang="de-DE" b="1" dirty="0" smtClean="0">
                <a:solidFill>
                  <a:srgbClr val="FF0000"/>
                </a:solidFill>
              </a:rPr>
              <a:t>.</a:t>
            </a:r>
          </a:p>
          <a:p>
            <a:endParaRPr lang="de-DE" b="1" dirty="0">
              <a:solidFill>
                <a:srgbClr val="FF0000"/>
              </a:solidFill>
            </a:endParaRPr>
          </a:p>
          <a:p>
            <a:r>
              <a:rPr lang="de-DE" dirty="0" smtClean="0"/>
              <a:t>Im </a:t>
            </a:r>
            <a:r>
              <a:rPr lang="de-DE" dirty="0"/>
              <a:t>Gegensatz zur gleichförmigen Bewegung bleibt der </a:t>
            </a:r>
            <a:r>
              <a:rPr lang="de-DE" b="1" dirty="0"/>
              <a:t>Geschwindigkeitsvektor</a:t>
            </a:r>
            <a:r>
              <a:rPr lang="de-DE" dirty="0"/>
              <a:t> somit nicht konstant, da sich </a:t>
            </a:r>
            <a:endParaRPr lang="de-DE" dirty="0" smtClean="0"/>
          </a:p>
          <a:p>
            <a:r>
              <a:rPr lang="de-DE" b="1" i="1" dirty="0" smtClean="0"/>
              <a:t>dessen </a:t>
            </a:r>
            <a:r>
              <a:rPr lang="de-DE" b="1" i="1" dirty="0"/>
              <a:t>Richtung</a:t>
            </a:r>
            <a:r>
              <a:rPr lang="de-DE" b="1" dirty="0"/>
              <a:t> </a:t>
            </a:r>
            <a:r>
              <a:rPr lang="de-DE" dirty="0" smtClean="0"/>
              <a:t>ständig </a:t>
            </a:r>
            <a:r>
              <a:rPr lang="de-DE" dirty="0"/>
              <a:t>ändert</a:t>
            </a:r>
            <a:r>
              <a:rPr lang="de-DE" dirty="0" smtClean="0"/>
              <a:t>.</a:t>
            </a:r>
          </a:p>
        </p:txBody>
      </p:sp>
      <p:pic>
        <p:nvPicPr>
          <p:cNvPr id="1026"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16284" y="3630663"/>
            <a:ext cx="5372100" cy="14192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4" name="Picture 3" descr="C:\Users\tiburskije\Desktop\FlippedClassroom Physik\01_Mechanik\wikimedia-button.png"/>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9144965" y="7167486"/>
            <a:ext cx="838200" cy="2952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93089464"/>
      </p:ext>
    </p:extLst>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wipe(down)">
                                      <p:cBhvr>
                                        <p:cTn id="7" dur="500"/>
                                        <p:tgtEl>
                                          <p:spTgt spid="3">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3">
                                            <p:txEl>
                                              <p:pRg st="3" end="3"/>
                                            </p:txEl>
                                          </p:spTgt>
                                        </p:tgtEl>
                                        <p:attrNameLst>
                                          <p:attrName>style.visibility</p:attrName>
                                        </p:attrNameLst>
                                      </p:cBhvr>
                                      <p:to>
                                        <p:strVal val="visible"/>
                                      </p:to>
                                    </p:set>
                                    <p:animEffect transition="in" filter="wipe(down)">
                                      <p:cBhvr>
                                        <p:cTn id="12" dur="500"/>
                                        <p:tgtEl>
                                          <p:spTgt spid="3">
                                            <p:txEl>
                                              <p:pRg st="3" end="3"/>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nodeType="clickEffect">
                                  <p:stCondLst>
                                    <p:cond delay="0"/>
                                  </p:stCondLst>
                                  <p:childTnLst>
                                    <p:set>
                                      <p:cBhvr>
                                        <p:cTn id="16" dur="1" fill="hold">
                                          <p:stCondLst>
                                            <p:cond delay="0"/>
                                          </p:stCondLst>
                                        </p:cTn>
                                        <p:tgtEl>
                                          <p:spTgt spid="1026"/>
                                        </p:tgtEl>
                                        <p:attrNameLst>
                                          <p:attrName>style.visibility</p:attrName>
                                        </p:attrNameLst>
                                      </p:cBhvr>
                                      <p:to>
                                        <p:strVal val="visible"/>
                                      </p:to>
                                    </p:set>
                                    <p:animEffect transition="in" filter="wipe(down)">
                                      <p:cBhvr>
                                        <p:cTn id="17" dur="500"/>
                                        <p:tgtEl>
                                          <p:spTgt spid="1026"/>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nodeType="clickEffect">
                                  <p:stCondLst>
                                    <p:cond delay="0"/>
                                  </p:stCondLst>
                                  <p:childTnLst>
                                    <p:set>
                                      <p:cBhvr additive="repl">
                                        <p:cTn id="21" dur="1" fill="hold">
                                          <p:stCondLst>
                                            <p:cond delay="0"/>
                                          </p:stCondLst>
                                        </p:cTn>
                                        <p:tgtEl>
                                          <p:spTgt spid="3079"/>
                                        </p:tgtEl>
                                        <p:attrNameLst>
                                          <p:attrName>style.visibility</p:attrName>
                                        </p:attrNameLst>
                                      </p:cBhvr>
                                      <p:to>
                                        <p:strVal val="visible"/>
                                      </p:to>
                                    </p:set>
                                    <p:animEffect transition="in" filter="wipe(down)">
                                      <p:cBhvr additive="repl">
                                        <p:cTn id="22" dur="500"/>
                                        <p:tgtEl>
                                          <p:spTgt spid="3079"/>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nodeType="clickEffect">
                                  <p:stCondLst>
                                    <p:cond delay="0"/>
                                  </p:stCondLst>
                                  <p:childTnLst>
                                    <p:set>
                                      <p:cBhvr>
                                        <p:cTn id="26" dur="1" fill="hold">
                                          <p:stCondLst>
                                            <p:cond delay="0"/>
                                          </p:stCondLst>
                                        </p:cTn>
                                        <p:tgtEl>
                                          <p:spTgt spid="1027"/>
                                        </p:tgtEl>
                                        <p:attrNameLst>
                                          <p:attrName>style.visibility</p:attrName>
                                        </p:attrNameLst>
                                      </p:cBhvr>
                                      <p:to>
                                        <p:strVal val="visible"/>
                                      </p:to>
                                    </p:set>
                                    <p:animEffect transition="in" filter="wipe(down)">
                                      <p:cBhvr>
                                        <p:cTn id="27" dur="500"/>
                                        <p:tgtEl>
                                          <p:spTgt spid="102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1"/>
          <p:cNvSpPr>
            <a:spLocks noGrp="1" noChangeArrowheads="1"/>
          </p:cNvSpPr>
          <p:nvPr>
            <p:ph type="title"/>
          </p:nvPr>
        </p:nvSpPr>
        <p:spPr>
          <a:xfrm>
            <a:off x="503238" y="-14288"/>
            <a:ext cx="9070975" cy="1171576"/>
          </a:xfrm>
        </p:spPr>
        <p:txBody>
          <a:bodyPr tIns="38808"/>
          <a:lstStyle/>
          <a:p>
            <a:pPr eaLnBrk="1">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de-DE" dirty="0" smtClean="0"/>
              <a:t>Mechanik</a:t>
            </a:r>
          </a:p>
        </p:txBody>
      </p:sp>
      <p:sp>
        <p:nvSpPr>
          <p:cNvPr id="11267" name="Rectangle 2"/>
          <p:cNvSpPr>
            <a:spLocks noGrp="1" noChangeArrowheads="1"/>
          </p:cNvSpPr>
          <p:nvPr>
            <p:ph type="subTitle" idx="4294967295"/>
          </p:nvPr>
        </p:nvSpPr>
        <p:spPr>
          <a:xfrm>
            <a:off x="539750" y="733425"/>
            <a:ext cx="9070975" cy="706438"/>
          </a:xfrm>
        </p:spPr>
        <p:txBody>
          <a:bodyPr anchor="ctr"/>
          <a:lstStyle/>
          <a:p>
            <a:pPr marL="0" indent="0" algn="ctr" eaLnBrk="1">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de-DE" dirty="0"/>
              <a:t>Die gleichförmige Kreisbewegung</a:t>
            </a:r>
          </a:p>
        </p:txBody>
      </p:sp>
      <p:pic>
        <p:nvPicPr>
          <p:cNvPr id="11268"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064648" y="4995281"/>
            <a:ext cx="1296539" cy="2431868"/>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3079" name="AutoShape 7"/>
          <p:cNvSpPr>
            <a:spLocks noChangeArrowheads="1"/>
          </p:cNvSpPr>
          <p:nvPr/>
        </p:nvSpPr>
        <p:spPr bwMode="auto">
          <a:xfrm>
            <a:off x="2952080" y="5436021"/>
            <a:ext cx="3806056" cy="1242519"/>
          </a:xfrm>
          <a:prstGeom prst="wedgeEllipseCallout">
            <a:avLst>
              <a:gd name="adj1" fmla="val 91123"/>
              <a:gd name="adj2" fmla="val -47381"/>
            </a:avLst>
          </a:prstGeom>
          <a:solidFill>
            <a:srgbClr val="99CCFF"/>
          </a:solidFill>
          <a:ln w="9525">
            <a:solidFill>
              <a:srgbClr val="000000"/>
            </a:solidFill>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0000" tIns="60876" rIns="90000" bIns="45000" anchor="ctr"/>
          <a:lstStyle/>
          <a:p>
            <a:pPr algn="ctr">
              <a:tabLst>
                <a:tab pos="723900" algn="l"/>
                <a:tab pos="1447800" algn="l"/>
              </a:tabLst>
            </a:pPr>
            <a:r>
              <a:rPr lang="de-DE" dirty="0" smtClean="0">
                <a:solidFill>
                  <a:srgbClr val="000000"/>
                </a:solidFill>
              </a:rPr>
              <a:t>Mit diesen physikalischen</a:t>
            </a:r>
          </a:p>
          <a:p>
            <a:pPr algn="ctr">
              <a:tabLst>
                <a:tab pos="723900" algn="l"/>
                <a:tab pos="1447800" algn="l"/>
              </a:tabLst>
            </a:pPr>
            <a:r>
              <a:rPr lang="de-DE" dirty="0" smtClean="0">
                <a:solidFill>
                  <a:srgbClr val="000000"/>
                </a:solidFill>
              </a:rPr>
              <a:t>Größen hast Du die </a:t>
            </a:r>
          </a:p>
          <a:p>
            <a:pPr algn="ctr">
              <a:tabLst>
                <a:tab pos="723900" algn="l"/>
                <a:tab pos="1447800" algn="l"/>
              </a:tabLst>
            </a:pPr>
            <a:r>
              <a:rPr lang="de-DE" dirty="0" smtClean="0">
                <a:solidFill>
                  <a:srgbClr val="000000"/>
                </a:solidFill>
              </a:rPr>
              <a:t>Kreisbewegung im Griff!</a:t>
            </a:r>
            <a:endParaRPr lang="de-DE" dirty="0">
              <a:solidFill>
                <a:srgbClr val="000000"/>
              </a:solidFill>
            </a:endParaRPr>
          </a:p>
        </p:txBody>
      </p:sp>
      <p:sp>
        <p:nvSpPr>
          <p:cNvPr id="2" name="Rechteck 1"/>
          <p:cNvSpPr/>
          <p:nvPr/>
        </p:nvSpPr>
        <p:spPr bwMode="auto">
          <a:xfrm>
            <a:off x="21742" y="2799998"/>
            <a:ext cx="1290911" cy="792088"/>
          </a:xfrm>
          <a:prstGeom prst="rect">
            <a:avLst/>
          </a:prstGeom>
          <a:solidFill>
            <a:schemeClr val="bg1"/>
          </a:solidFill>
          <a:ln w="9525" cap="flat" cmpd="sng" algn="ctr">
            <a:no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449263" rtl="0" eaLnBrk="1" fontAlgn="base" latinLnBrk="0" hangingPunct="0">
              <a:lnSpc>
                <a:spcPct val="93000"/>
              </a:lnSpc>
              <a:spcBef>
                <a:spcPct val="0"/>
              </a:spcBef>
              <a:spcAft>
                <a:spcPct val="0"/>
              </a:spcAft>
              <a:buClr>
                <a:srgbClr val="000000"/>
              </a:buClr>
              <a:buSzPct val="100000"/>
              <a:buFont typeface="Times New Roman" pitchFamily="16" charset="0"/>
              <a:buNone/>
              <a:tabLst/>
            </a:pPr>
            <a:endParaRPr kumimoji="0" lang="de-DE" sz="1800" b="0" i="0" u="none" strike="noStrike" cap="none" normalizeH="0" baseline="0" smtClean="0">
              <a:ln>
                <a:noFill/>
              </a:ln>
              <a:effectLst/>
              <a:latin typeface="Arial" charset="0"/>
              <a:ea typeface="SimSun" charset="-122"/>
            </a:endParaRPr>
          </a:p>
        </p:txBody>
      </p:sp>
      <p:sp>
        <p:nvSpPr>
          <p:cNvPr id="3" name="Rechteck 2"/>
          <p:cNvSpPr/>
          <p:nvPr/>
        </p:nvSpPr>
        <p:spPr>
          <a:xfrm>
            <a:off x="202710" y="2267669"/>
            <a:ext cx="5760640" cy="349968"/>
          </a:xfrm>
          <a:prstGeom prst="rect">
            <a:avLst/>
          </a:prstGeom>
        </p:spPr>
        <p:txBody>
          <a:bodyPr wrap="square">
            <a:spAutoFit/>
          </a:bodyPr>
          <a:lstStyle/>
          <a:p>
            <a:r>
              <a:rPr lang="de-DE" b="1" dirty="0" smtClean="0">
                <a:solidFill>
                  <a:srgbClr val="FF0000"/>
                </a:solidFill>
              </a:rPr>
              <a:t>Die physikalische Größen bei der Kreisbewegung:</a:t>
            </a:r>
            <a:endParaRPr lang="de-DE" dirty="0"/>
          </a:p>
        </p:txBody>
      </p:sp>
      <p:sp>
        <p:nvSpPr>
          <p:cNvPr id="4" name="Rechteck 3"/>
          <p:cNvSpPr/>
          <p:nvPr/>
        </p:nvSpPr>
        <p:spPr>
          <a:xfrm>
            <a:off x="224218" y="3104175"/>
            <a:ext cx="8352011" cy="1895775"/>
          </a:xfrm>
          <a:prstGeom prst="rect">
            <a:avLst/>
          </a:prstGeom>
        </p:spPr>
        <p:txBody>
          <a:bodyPr wrap="square">
            <a:spAutoFit/>
          </a:bodyPr>
          <a:lstStyle/>
          <a:p>
            <a:r>
              <a:rPr lang="de-DE" dirty="0"/>
              <a:t>"v" ist die Bahngeschwindigkeit </a:t>
            </a:r>
            <a:endParaRPr lang="de-DE" dirty="0" smtClean="0"/>
          </a:p>
          <a:p>
            <a:endParaRPr lang="de-DE" dirty="0"/>
          </a:p>
          <a:p>
            <a:r>
              <a:rPr lang="de-DE" dirty="0"/>
              <a:t>"T" ist die Periode, also die Zeit für einen Umlauf des </a:t>
            </a:r>
            <a:r>
              <a:rPr lang="de-DE" dirty="0" smtClean="0"/>
              <a:t>Objektes</a:t>
            </a:r>
          </a:p>
          <a:p>
            <a:endParaRPr lang="de-DE" dirty="0"/>
          </a:p>
          <a:p>
            <a:r>
              <a:rPr lang="de-DE" dirty="0"/>
              <a:t>"f" ist die Frequenz, dies sind die Umläufe des Objektes pro Sekunde </a:t>
            </a:r>
            <a:endParaRPr lang="de-DE" dirty="0" smtClean="0"/>
          </a:p>
          <a:p>
            <a:endParaRPr lang="de-DE" dirty="0"/>
          </a:p>
          <a:p>
            <a:r>
              <a:rPr lang="de-DE" dirty="0"/>
              <a:t>"ω" ist die Kreisfrequenz, der umlaufende Winkel pro Zeit im Bogenmaß</a:t>
            </a:r>
            <a:endParaRPr lang="de-DE" dirty="0">
              <a:effectLst/>
            </a:endParaRPr>
          </a:p>
        </p:txBody>
      </p:sp>
    </p:spTree>
    <p:extLst>
      <p:ext uri="{BB962C8B-B14F-4D97-AF65-F5344CB8AC3E}">
        <p14:creationId xmlns:p14="http://schemas.microsoft.com/office/powerpoint/2010/main" val="1982501879"/>
      </p:ext>
    </p:extLst>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additive="repl">
                                        <p:cTn id="6" dur="1" fill="hold">
                                          <p:stCondLst>
                                            <p:cond delay="0"/>
                                          </p:stCondLst>
                                        </p:cTn>
                                        <p:tgtEl>
                                          <p:spTgt spid="3079"/>
                                        </p:tgtEl>
                                        <p:attrNameLst>
                                          <p:attrName>style.visibility</p:attrName>
                                        </p:attrNameLst>
                                      </p:cBhvr>
                                      <p:to>
                                        <p:strVal val="visible"/>
                                      </p:to>
                                    </p:set>
                                    <p:animEffect transition="in" filter="wipe(down)">
                                      <p:cBhvr additive="repl">
                                        <p:cTn id="7" dur="500"/>
                                        <p:tgtEl>
                                          <p:spTgt spid="307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1"/>
          <p:cNvSpPr>
            <a:spLocks noGrp="1" noChangeArrowheads="1"/>
          </p:cNvSpPr>
          <p:nvPr>
            <p:ph type="title"/>
          </p:nvPr>
        </p:nvSpPr>
        <p:spPr>
          <a:xfrm>
            <a:off x="503238" y="-14288"/>
            <a:ext cx="9070975" cy="1171576"/>
          </a:xfrm>
        </p:spPr>
        <p:txBody>
          <a:bodyPr tIns="38808"/>
          <a:lstStyle/>
          <a:p>
            <a:pPr eaLnBrk="1">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de-DE" dirty="0" smtClean="0"/>
              <a:t>Mechanik</a:t>
            </a:r>
          </a:p>
        </p:txBody>
      </p:sp>
      <p:sp>
        <p:nvSpPr>
          <p:cNvPr id="11267" name="Rectangle 2"/>
          <p:cNvSpPr>
            <a:spLocks noGrp="1" noChangeArrowheads="1"/>
          </p:cNvSpPr>
          <p:nvPr>
            <p:ph type="subTitle" idx="4294967295"/>
          </p:nvPr>
        </p:nvSpPr>
        <p:spPr>
          <a:xfrm>
            <a:off x="539750" y="733425"/>
            <a:ext cx="9070975" cy="706438"/>
          </a:xfrm>
        </p:spPr>
        <p:txBody>
          <a:bodyPr anchor="ctr"/>
          <a:lstStyle/>
          <a:p>
            <a:pPr marL="0" indent="0" algn="ctr" eaLnBrk="1">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de-DE" dirty="0"/>
              <a:t>Die gleichförmige Kreisbewegung</a:t>
            </a:r>
          </a:p>
        </p:txBody>
      </p:sp>
      <p:pic>
        <p:nvPicPr>
          <p:cNvPr id="11268"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208664" y="4067869"/>
            <a:ext cx="1296539" cy="2431868"/>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3079" name="AutoShape 7"/>
          <p:cNvSpPr>
            <a:spLocks noChangeArrowheads="1"/>
          </p:cNvSpPr>
          <p:nvPr/>
        </p:nvSpPr>
        <p:spPr bwMode="auto">
          <a:xfrm>
            <a:off x="5976416" y="2178738"/>
            <a:ext cx="3806056" cy="1242519"/>
          </a:xfrm>
          <a:prstGeom prst="wedgeEllipseCallout">
            <a:avLst>
              <a:gd name="adj1" fmla="val 20348"/>
              <a:gd name="adj2" fmla="val 130021"/>
            </a:avLst>
          </a:prstGeom>
          <a:solidFill>
            <a:srgbClr val="99CCFF"/>
          </a:solidFill>
          <a:ln w="9525">
            <a:solidFill>
              <a:srgbClr val="000000"/>
            </a:solidFill>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0000" tIns="60876" rIns="90000" bIns="45000" anchor="ctr"/>
          <a:lstStyle/>
          <a:p>
            <a:pPr algn="ctr">
              <a:tabLst>
                <a:tab pos="723900" algn="l"/>
                <a:tab pos="1447800" algn="l"/>
              </a:tabLst>
            </a:pPr>
            <a:r>
              <a:rPr lang="de-DE" dirty="0" smtClean="0">
                <a:solidFill>
                  <a:srgbClr val="000000"/>
                </a:solidFill>
              </a:rPr>
              <a:t>Das ist der freie Fall</a:t>
            </a:r>
          </a:p>
          <a:p>
            <a:pPr algn="ctr">
              <a:tabLst>
                <a:tab pos="723900" algn="l"/>
                <a:tab pos="1447800" algn="l"/>
              </a:tabLst>
            </a:pPr>
            <a:r>
              <a:rPr lang="de-DE" dirty="0" smtClean="0">
                <a:solidFill>
                  <a:srgbClr val="000000"/>
                </a:solidFill>
              </a:rPr>
              <a:t>als Spezialfall der</a:t>
            </a:r>
          </a:p>
          <a:p>
            <a:pPr algn="ctr">
              <a:tabLst>
                <a:tab pos="723900" algn="l"/>
                <a:tab pos="1447800" algn="l"/>
              </a:tabLst>
            </a:pPr>
            <a:r>
              <a:rPr lang="de-DE" dirty="0" smtClean="0">
                <a:solidFill>
                  <a:srgbClr val="000000"/>
                </a:solidFill>
              </a:rPr>
              <a:t>beschleunigten Bewegung!</a:t>
            </a:r>
            <a:endParaRPr lang="de-DE" dirty="0">
              <a:solidFill>
                <a:srgbClr val="000000"/>
              </a:solidFill>
            </a:endParaRPr>
          </a:p>
        </p:txBody>
      </p:sp>
      <p:sp>
        <p:nvSpPr>
          <p:cNvPr id="2" name="Rechteck 1"/>
          <p:cNvSpPr/>
          <p:nvPr/>
        </p:nvSpPr>
        <p:spPr bwMode="auto">
          <a:xfrm>
            <a:off x="21742" y="2799998"/>
            <a:ext cx="1290911" cy="792088"/>
          </a:xfrm>
          <a:prstGeom prst="rect">
            <a:avLst/>
          </a:prstGeom>
          <a:solidFill>
            <a:schemeClr val="bg1"/>
          </a:solidFill>
          <a:ln w="9525" cap="flat" cmpd="sng" algn="ctr">
            <a:no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449263" rtl="0" eaLnBrk="1" fontAlgn="base" latinLnBrk="0" hangingPunct="0">
              <a:lnSpc>
                <a:spcPct val="93000"/>
              </a:lnSpc>
              <a:spcBef>
                <a:spcPct val="0"/>
              </a:spcBef>
              <a:spcAft>
                <a:spcPct val="0"/>
              </a:spcAft>
              <a:buClr>
                <a:srgbClr val="000000"/>
              </a:buClr>
              <a:buSzPct val="100000"/>
              <a:buFont typeface="Times New Roman" pitchFamily="16" charset="0"/>
              <a:buNone/>
              <a:tabLst/>
            </a:pPr>
            <a:endParaRPr kumimoji="0" lang="de-DE" sz="1800" b="0" i="0" u="none" strike="noStrike" cap="none" normalizeH="0" baseline="0" smtClean="0">
              <a:ln>
                <a:noFill/>
              </a:ln>
              <a:effectLst/>
              <a:latin typeface="Arial" charset="0"/>
              <a:ea typeface="SimSun" charset="-122"/>
            </a:endParaRPr>
          </a:p>
        </p:txBody>
      </p:sp>
      <p:sp>
        <p:nvSpPr>
          <p:cNvPr id="5" name="Rechteck 4"/>
          <p:cNvSpPr/>
          <p:nvPr/>
        </p:nvSpPr>
        <p:spPr>
          <a:xfrm>
            <a:off x="232701" y="2051645"/>
            <a:ext cx="8336003" cy="4472122"/>
          </a:xfrm>
          <a:prstGeom prst="rect">
            <a:avLst/>
          </a:prstGeom>
        </p:spPr>
        <p:txBody>
          <a:bodyPr wrap="square">
            <a:spAutoFit/>
          </a:bodyPr>
          <a:lstStyle/>
          <a:p>
            <a:r>
              <a:rPr lang="de-DE" b="1" dirty="0"/>
              <a:t>Kreisfrequenz berechnen:</a:t>
            </a:r>
            <a:endParaRPr lang="de-DE" dirty="0"/>
          </a:p>
          <a:p>
            <a:r>
              <a:rPr lang="de-DE" b="1" dirty="0"/>
              <a:t>Formel: </a:t>
            </a:r>
            <a:r>
              <a:rPr lang="de-DE" b="1" dirty="0">
                <a:solidFill>
                  <a:srgbClr val="FF0000"/>
                </a:solidFill>
              </a:rPr>
              <a:t>ω = 2 · π · f</a:t>
            </a:r>
            <a:endParaRPr lang="de-DE" dirty="0">
              <a:solidFill>
                <a:srgbClr val="FF0000"/>
              </a:solidFill>
            </a:endParaRPr>
          </a:p>
          <a:p>
            <a:r>
              <a:rPr lang="de-DE" dirty="0"/>
              <a:t>"ω" ist die Kreisfrequenz pro Sekunde [ 1/s ] </a:t>
            </a:r>
          </a:p>
          <a:p>
            <a:r>
              <a:rPr lang="de-DE" dirty="0"/>
              <a:t>"π" ist die Kreiszahl, π=3,14159</a:t>
            </a:r>
          </a:p>
          <a:p>
            <a:r>
              <a:rPr lang="de-DE" dirty="0"/>
              <a:t>"f" ist die Frequenz pro Sekunde [ 1/s ] </a:t>
            </a:r>
          </a:p>
          <a:p>
            <a:r>
              <a:rPr lang="de-DE" dirty="0"/>
              <a:t/>
            </a:r>
            <a:br>
              <a:rPr lang="de-DE" dirty="0"/>
            </a:br>
            <a:r>
              <a:rPr lang="de-DE" b="1" dirty="0"/>
              <a:t>Geschwindigkeit berechnen:</a:t>
            </a:r>
            <a:endParaRPr lang="de-DE" dirty="0"/>
          </a:p>
          <a:p>
            <a:r>
              <a:rPr lang="de-DE" b="1" dirty="0"/>
              <a:t>Formel: </a:t>
            </a:r>
            <a:r>
              <a:rPr lang="de-DE" b="1" dirty="0">
                <a:solidFill>
                  <a:srgbClr val="FF0000"/>
                </a:solidFill>
              </a:rPr>
              <a:t>v = r ·  </a:t>
            </a:r>
            <a:r>
              <a:rPr lang="de-DE" b="1" dirty="0" smtClean="0">
                <a:solidFill>
                  <a:srgbClr val="FF0000"/>
                </a:solidFill>
              </a:rPr>
              <a:t>ω</a:t>
            </a:r>
          </a:p>
          <a:p>
            <a:r>
              <a:rPr lang="de-DE" dirty="0" smtClean="0"/>
              <a:t>"v</a:t>
            </a:r>
            <a:r>
              <a:rPr lang="de-DE" dirty="0"/>
              <a:t>" ist die Geschwindigkeit in Meter pro Sekunde [ m / s ]</a:t>
            </a:r>
          </a:p>
          <a:p>
            <a:r>
              <a:rPr lang="de-DE" dirty="0"/>
              <a:t>"r" ist der Radius des Kreises in Metern [ m ]</a:t>
            </a:r>
          </a:p>
          <a:p>
            <a:r>
              <a:rPr lang="de-DE" dirty="0"/>
              <a:t>"ω" ist die Kreisfrequenz pro Sekunde [ 1 / s ]</a:t>
            </a:r>
          </a:p>
          <a:p>
            <a:r>
              <a:rPr lang="de-DE" dirty="0"/>
              <a:t/>
            </a:r>
            <a:br>
              <a:rPr lang="de-DE" dirty="0"/>
            </a:br>
            <a:r>
              <a:rPr lang="de-DE" b="1" dirty="0"/>
              <a:t>Beschleunigung berechnen:</a:t>
            </a:r>
            <a:endParaRPr lang="de-DE" dirty="0"/>
          </a:p>
          <a:p>
            <a:r>
              <a:rPr lang="de-DE" b="1" dirty="0"/>
              <a:t>Formel: </a:t>
            </a:r>
            <a:r>
              <a:rPr lang="de-DE" b="1" dirty="0">
                <a:solidFill>
                  <a:srgbClr val="FF0000"/>
                </a:solidFill>
              </a:rPr>
              <a:t>a = v</a:t>
            </a:r>
            <a:r>
              <a:rPr lang="de-DE" b="1" baseline="30000" dirty="0">
                <a:solidFill>
                  <a:srgbClr val="FF0000"/>
                </a:solidFill>
              </a:rPr>
              <a:t>2</a:t>
            </a:r>
            <a:r>
              <a:rPr lang="de-DE" b="1" dirty="0">
                <a:solidFill>
                  <a:srgbClr val="FF0000"/>
                </a:solidFill>
              </a:rPr>
              <a:t> : r </a:t>
            </a:r>
            <a:endParaRPr lang="de-DE" b="1" dirty="0" smtClean="0">
              <a:solidFill>
                <a:srgbClr val="FF0000"/>
              </a:solidFill>
            </a:endParaRPr>
          </a:p>
          <a:p>
            <a:r>
              <a:rPr lang="de-DE" dirty="0" smtClean="0"/>
              <a:t>"</a:t>
            </a:r>
            <a:r>
              <a:rPr lang="de-DE" dirty="0"/>
              <a:t>a" ist die Beschleunigung in Meter pro Sekunde-Quadrat [ m / s</a:t>
            </a:r>
            <a:r>
              <a:rPr lang="de-DE" baseline="30000" dirty="0"/>
              <a:t>2</a:t>
            </a:r>
            <a:r>
              <a:rPr lang="de-DE" dirty="0"/>
              <a:t> ]</a:t>
            </a:r>
          </a:p>
          <a:p>
            <a:r>
              <a:rPr lang="de-DE" dirty="0"/>
              <a:t>"v" ist die Geschwindigkeit in Meter pro Sekunde [ m / s ]</a:t>
            </a:r>
          </a:p>
          <a:p>
            <a:r>
              <a:rPr lang="de-DE" dirty="0"/>
              <a:t>"r" ist der Radius des Kreises in Meter [ m ]</a:t>
            </a:r>
            <a:endParaRPr lang="de-DE" dirty="0">
              <a:effectLst/>
            </a:endParaRPr>
          </a:p>
        </p:txBody>
      </p:sp>
    </p:spTree>
    <p:extLst>
      <p:ext uri="{BB962C8B-B14F-4D97-AF65-F5344CB8AC3E}">
        <p14:creationId xmlns:p14="http://schemas.microsoft.com/office/powerpoint/2010/main" val="3857096485"/>
      </p:ext>
    </p:extLst>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additive="repl">
                                        <p:cTn id="6" dur="1" fill="hold">
                                          <p:stCondLst>
                                            <p:cond delay="0"/>
                                          </p:stCondLst>
                                        </p:cTn>
                                        <p:tgtEl>
                                          <p:spTgt spid="3079"/>
                                        </p:tgtEl>
                                        <p:attrNameLst>
                                          <p:attrName>style.visibility</p:attrName>
                                        </p:attrNameLst>
                                      </p:cBhvr>
                                      <p:to>
                                        <p:strVal val="visible"/>
                                      </p:to>
                                    </p:set>
                                    <p:animEffect transition="in" filter="wipe(down)">
                                      <p:cBhvr additive="repl">
                                        <p:cTn id="7" dur="500"/>
                                        <p:tgtEl>
                                          <p:spTgt spid="307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268"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742360" y="1394610"/>
            <a:ext cx="1194891" cy="2241211"/>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14" name="Ellipse 13"/>
          <p:cNvSpPr/>
          <p:nvPr/>
        </p:nvSpPr>
        <p:spPr bwMode="auto">
          <a:xfrm>
            <a:off x="5904408" y="3453854"/>
            <a:ext cx="3978000" cy="3978000"/>
          </a:xfrm>
          <a:prstGeom prst="ellipse">
            <a:avLst/>
          </a:prstGeom>
          <a:solidFill>
            <a:srgbClr val="FFFF00">
              <a:alpha val="50000"/>
            </a:srgbClr>
          </a:solidFill>
          <a:ln w="9525" cap="flat" cmpd="sng" algn="ctr">
            <a:no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449263" rtl="0" eaLnBrk="1" fontAlgn="base" latinLnBrk="0" hangingPunct="0">
              <a:lnSpc>
                <a:spcPct val="93000"/>
              </a:lnSpc>
              <a:spcBef>
                <a:spcPct val="0"/>
              </a:spcBef>
              <a:spcAft>
                <a:spcPct val="0"/>
              </a:spcAft>
              <a:buClr>
                <a:srgbClr val="000000"/>
              </a:buClr>
              <a:buSzPct val="100000"/>
              <a:buFont typeface="Times New Roman" pitchFamily="16" charset="0"/>
              <a:buNone/>
              <a:tabLst/>
            </a:pPr>
            <a:endParaRPr kumimoji="0" lang="de-DE" sz="1800" b="0" i="0" u="none" strike="noStrike" cap="none" normalizeH="0" baseline="0" smtClean="0">
              <a:ln>
                <a:noFill/>
              </a:ln>
              <a:effectLst/>
              <a:latin typeface="Arial" charset="0"/>
              <a:ea typeface="SimSun" charset="-122"/>
            </a:endParaRPr>
          </a:p>
        </p:txBody>
      </p:sp>
      <p:sp>
        <p:nvSpPr>
          <p:cNvPr id="15" name="Ellipse 14"/>
          <p:cNvSpPr/>
          <p:nvPr/>
        </p:nvSpPr>
        <p:spPr bwMode="auto">
          <a:xfrm>
            <a:off x="7776368" y="3309838"/>
            <a:ext cx="277459" cy="288032"/>
          </a:xfrm>
          <a:prstGeom prst="ellipse">
            <a:avLst/>
          </a:prstGeom>
          <a:solidFill>
            <a:srgbClr val="FFC000"/>
          </a:solidFill>
          <a:ln w="9525" cap="flat" cmpd="sng" algn="ctr">
            <a:solidFill>
              <a:schemeClr val="tx1"/>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449263" rtl="0" eaLnBrk="1" fontAlgn="base" latinLnBrk="0" hangingPunct="0">
              <a:lnSpc>
                <a:spcPct val="93000"/>
              </a:lnSpc>
              <a:spcBef>
                <a:spcPct val="0"/>
              </a:spcBef>
              <a:spcAft>
                <a:spcPct val="0"/>
              </a:spcAft>
              <a:buClr>
                <a:srgbClr val="000000"/>
              </a:buClr>
              <a:buSzPct val="100000"/>
              <a:buFont typeface="Times New Roman" pitchFamily="16" charset="0"/>
              <a:buNone/>
              <a:tabLst/>
            </a:pPr>
            <a:endParaRPr kumimoji="0" lang="de-DE" sz="1800" b="0" i="0" u="none" strike="noStrike" cap="none" normalizeH="0" baseline="0" smtClean="0">
              <a:ln>
                <a:noFill/>
              </a:ln>
              <a:effectLst/>
              <a:latin typeface="Arial" charset="0"/>
              <a:ea typeface="SimSun" charset="-122"/>
            </a:endParaRPr>
          </a:p>
        </p:txBody>
      </p:sp>
      <p:sp>
        <p:nvSpPr>
          <p:cNvPr id="7" name="Ellipse 6"/>
          <p:cNvSpPr/>
          <p:nvPr/>
        </p:nvSpPr>
        <p:spPr bwMode="auto">
          <a:xfrm>
            <a:off x="6647407" y="4207972"/>
            <a:ext cx="2520280" cy="2431868"/>
          </a:xfrm>
          <a:prstGeom prst="ellipse">
            <a:avLst/>
          </a:prstGeom>
          <a:solidFill>
            <a:srgbClr val="00B0F0">
              <a:alpha val="28000"/>
            </a:srgbClr>
          </a:solidFill>
          <a:ln w="9525" cap="flat" cmpd="sng" algn="ctr">
            <a:no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449263" rtl="0" eaLnBrk="1" fontAlgn="base" latinLnBrk="0" hangingPunct="0">
              <a:lnSpc>
                <a:spcPct val="93000"/>
              </a:lnSpc>
              <a:spcBef>
                <a:spcPct val="0"/>
              </a:spcBef>
              <a:spcAft>
                <a:spcPct val="0"/>
              </a:spcAft>
              <a:buClr>
                <a:srgbClr val="000000"/>
              </a:buClr>
              <a:buSzPct val="100000"/>
              <a:buFont typeface="Times New Roman" pitchFamily="16" charset="0"/>
              <a:buNone/>
              <a:tabLst/>
            </a:pPr>
            <a:endParaRPr kumimoji="0" lang="de-DE" sz="1800" b="0" i="0" u="none" strike="noStrike" cap="none" normalizeH="0" baseline="0" smtClean="0">
              <a:ln>
                <a:noFill/>
              </a:ln>
              <a:effectLst/>
              <a:latin typeface="Arial" charset="0"/>
              <a:ea typeface="SimSun" charset="-122"/>
            </a:endParaRPr>
          </a:p>
        </p:txBody>
      </p:sp>
      <p:sp>
        <p:nvSpPr>
          <p:cNvPr id="11266" name="Rectangle 1"/>
          <p:cNvSpPr>
            <a:spLocks noGrp="1" noChangeArrowheads="1"/>
          </p:cNvSpPr>
          <p:nvPr>
            <p:ph type="title"/>
          </p:nvPr>
        </p:nvSpPr>
        <p:spPr>
          <a:xfrm>
            <a:off x="503238" y="-14288"/>
            <a:ext cx="9070975" cy="1171576"/>
          </a:xfrm>
        </p:spPr>
        <p:txBody>
          <a:bodyPr tIns="38808"/>
          <a:lstStyle/>
          <a:p>
            <a:pPr eaLnBrk="1">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de-DE" dirty="0" smtClean="0"/>
              <a:t>Mechanik</a:t>
            </a:r>
          </a:p>
        </p:txBody>
      </p:sp>
      <p:sp>
        <p:nvSpPr>
          <p:cNvPr id="11267" name="Rectangle 2"/>
          <p:cNvSpPr>
            <a:spLocks noGrp="1" noChangeArrowheads="1"/>
          </p:cNvSpPr>
          <p:nvPr>
            <p:ph type="subTitle" idx="4294967295"/>
          </p:nvPr>
        </p:nvSpPr>
        <p:spPr>
          <a:xfrm>
            <a:off x="539750" y="733425"/>
            <a:ext cx="9070975" cy="706438"/>
          </a:xfrm>
        </p:spPr>
        <p:txBody>
          <a:bodyPr anchor="ctr"/>
          <a:lstStyle/>
          <a:p>
            <a:pPr marL="0" indent="0" algn="ctr" eaLnBrk="1">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de-DE" dirty="0"/>
              <a:t>Die gleichförmige Kreisbewegung</a:t>
            </a:r>
          </a:p>
        </p:txBody>
      </p:sp>
      <p:sp>
        <p:nvSpPr>
          <p:cNvPr id="3079" name="AutoShape 7"/>
          <p:cNvSpPr>
            <a:spLocks noChangeArrowheads="1"/>
          </p:cNvSpPr>
          <p:nvPr/>
        </p:nvSpPr>
        <p:spPr bwMode="auto">
          <a:xfrm>
            <a:off x="4499057" y="1522655"/>
            <a:ext cx="2865332" cy="1242519"/>
          </a:xfrm>
          <a:prstGeom prst="wedgeEllipseCallout">
            <a:avLst>
              <a:gd name="adj1" fmla="val 106821"/>
              <a:gd name="adj2" fmla="val -22703"/>
            </a:avLst>
          </a:prstGeom>
          <a:solidFill>
            <a:srgbClr val="99CCFF"/>
          </a:solidFill>
          <a:ln w="9525">
            <a:solidFill>
              <a:srgbClr val="000000"/>
            </a:solidFill>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0000" tIns="60876" rIns="90000" bIns="45000" anchor="ctr"/>
          <a:lstStyle/>
          <a:p>
            <a:pPr algn="ctr">
              <a:tabLst>
                <a:tab pos="723900" algn="l"/>
                <a:tab pos="1447800" algn="l"/>
              </a:tabLst>
            </a:pPr>
            <a:r>
              <a:rPr lang="de-DE" dirty="0" smtClean="0">
                <a:solidFill>
                  <a:srgbClr val="000000"/>
                </a:solidFill>
              </a:rPr>
              <a:t>Eine kleine Übung!</a:t>
            </a:r>
            <a:endParaRPr lang="de-DE" dirty="0">
              <a:solidFill>
                <a:srgbClr val="000000"/>
              </a:solidFill>
            </a:endParaRPr>
          </a:p>
        </p:txBody>
      </p:sp>
      <mc:AlternateContent xmlns:mc="http://schemas.openxmlformats.org/markup-compatibility/2006">
        <mc:Choice xmlns:a14="http://schemas.microsoft.com/office/drawing/2010/main" Requires="a14">
          <p:sp>
            <p:nvSpPr>
              <p:cNvPr id="12" name="Textfeld 11"/>
              <p:cNvSpPr txBox="1"/>
              <p:nvPr/>
            </p:nvSpPr>
            <p:spPr>
              <a:xfrm>
                <a:off x="234492" y="3491805"/>
                <a:ext cx="5237868" cy="676852"/>
              </a:xfrm>
              <a:prstGeom prst="rect">
                <a:avLst/>
              </a:prstGeom>
              <a:solidFill>
                <a:srgbClr val="92D050"/>
              </a:solidFill>
              <a:ln w="25400">
                <a:solidFill>
                  <a:srgbClr val="FF0000"/>
                </a:solidFill>
              </a:ln>
            </p:spPr>
            <p:txBody>
              <a:bodyPr wrap="square" rtlCol="0">
                <a:spAutoFit/>
              </a:bodyPr>
              <a:lstStyle/>
              <a:p>
                <a:pPr/>
                <a14:m>
                  <m:oMathPara xmlns:m="http://schemas.openxmlformats.org/officeDocument/2006/math">
                    <m:oMathParaPr>
                      <m:jc m:val="center"/>
                    </m:oMathParaPr>
                    <m:oMath xmlns:m="http://schemas.openxmlformats.org/officeDocument/2006/math">
                      <m:sSub>
                        <m:sSubPr>
                          <m:ctrlPr>
                            <a:rPr lang="de-DE" sz="2000" b="1" i="1" smtClean="0">
                              <a:solidFill>
                                <a:srgbClr val="FF0000"/>
                              </a:solidFill>
                              <a:latin typeface="Cambria Math"/>
                            </a:rPr>
                          </m:ctrlPr>
                        </m:sSubPr>
                        <m:e>
                          <m:r>
                            <a:rPr lang="de-DE" sz="2000" b="1" i="1">
                              <a:solidFill>
                                <a:srgbClr val="FF0000"/>
                              </a:solidFill>
                              <a:latin typeface="Cambria Math"/>
                            </a:rPr>
                            <m:t>𝒗</m:t>
                          </m:r>
                        </m:e>
                        <m:sub>
                          <m:r>
                            <a:rPr lang="de-DE" sz="2000" b="1" i="1" smtClean="0">
                              <a:solidFill>
                                <a:srgbClr val="FF0000"/>
                              </a:solidFill>
                              <a:latin typeface="Cambria Math"/>
                            </a:rPr>
                            <m:t>𝟏</m:t>
                          </m:r>
                        </m:sub>
                      </m:sSub>
                      <m:r>
                        <a:rPr lang="de-DE" sz="2000" b="1" i="1" smtClean="0">
                          <a:solidFill>
                            <a:srgbClr val="FF0000"/>
                          </a:solidFill>
                          <a:latin typeface="Cambria Math"/>
                        </a:rPr>
                        <m:t>=</m:t>
                      </m:r>
                      <m:f>
                        <m:fPr>
                          <m:ctrlPr>
                            <a:rPr lang="de-DE" sz="2000" b="1" i="1">
                              <a:solidFill>
                                <a:srgbClr val="FF0000"/>
                              </a:solidFill>
                              <a:latin typeface="Cambria Math"/>
                            </a:rPr>
                          </m:ctrlPr>
                        </m:fPr>
                        <m:num>
                          <m:r>
                            <a:rPr lang="el-GR" sz="2000" b="1" i="1">
                              <a:solidFill>
                                <a:srgbClr val="FF0000"/>
                              </a:solidFill>
                              <a:latin typeface="Cambria Math"/>
                            </a:rPr>
                            <m:t>𝟐</m:t>
                          </m:r>
                          <m:r>
                            <a:rPr lang="el-GR" sz="2000" b="1" i="1">
                              <a:solidFill>
                                <a:srgbClr val="FF0000"/>
                              </a:solidFill>
                              <a:latin typeface="Cambria Math"/>
                            </a:rPr>
                            <m:t>⋅</m:t>
                          </m:r>
                          <m:r>
                            <a:rPr lang="el-GR" sz="2000" b="1" i="1">
                              <a:solidFill>
                                <a:srgbClr val="FF0000"/>
                              </a:solidFill>
                              <a:latin typeface="Cambria Math"/>
                            </a:rPr>
                            <m:t>𝝅</m:t>
                          </m:r>
                          <m:r>
                            <a:rPr lang="el-GR" sz="2000" b="1" i="1">
                              <a:solidFill>
                                <a:srgbClr val="FF0000"/>
                              </a:solidFill>
                              <a:latin typeface="Cambria Math"/>
                            </a:rPr>
                            <m:t> ⋅</m:t>
                          </m:r>
                          <m:sSub>
                            <m:sSubPr>
                              <m:ctrlPr>
                                <a:rPr lang="el-GR" sz="2000" b="1" i="1">
                                  <a:solidFill>
                                    <a:srgbClr val="FF0000"/>
                                  </a:solidFill>
                                  <a:latin typeface="Cambria Math"/>
                                </a:rPr>
                              </m:ctrlPr>
                            </m:sSubPr>
                            <m:e>
                              <m:r>
                                <a:rPr lang="de-DE" sz="2000" b="1" i="1">
                                  <a:solidFill>
                                    <a:srgbClr val="FF0000"/>
                                  </a:solidFill>
                                  <a:latin typeface="Cambria Math"/>
                                </a:rPr>
                                <m:t>𝒓</m:t>
                              </m:r>
                            </m:e>
                            <m:sub>
                              <m:r>
                                <a:rPr lang="de-DE" sz="2000" b="1" i="1">
                                  <a:solidFill>
                                    <a:srgbClr val="FF0000"/>
                                  </a:solidFill>
                                  <a:latin typeface="Cambria Math"/>
                                </a:rPr>
                                <m:t>𝟏</m:t>
                              </m:r>
                            </m:sub>
                          </m:sSub>
                        </m:num>
                        <m:den>
                          <m:sSub>
                            <m:sSubPr>
                              <m:ctrlPr>
                                <a:rPr lang="de-DE" sz="2000" b="1" i="1">
                                  <a:solidFill>
                                    <a:srgbClr val="FF0000"/>
                                  </a:solidFill>
                                  <a:latin typeface="Cambria Math"/>
                                </a:rPr>
                              </m:ctrlPr>
                            </m:sSubPr>
                            <m:e>
                              <m:r>
                                <a:rPr lang="de-DE" sz="2000" b="1" i="1">
                                  <a:solidFill>
                                    <a:srgbClr val="FF0000"/>
                                  </a:solidFill>
                                  <a:latin typeface="Cambria Math"/>
                                </a:rPr>
                                <m:t>𝑻</m:t>
                              </m:r>
                            </m:e>
                            <m:sub>
                              <m:r>
                                <a:rPr lang="de-DE" sz="2000" b="1" i="1">
                                  <a:solidFill>
                                    <a:srgbClr val="FF0000"/>
                                  </a:solidFill>
                                  <a:latin typeface="Cambria Math"/>
                                </a:rPr>
                                <m:t>𝟏</m:t>
                              </m:r>
                            </m:sub>
                          </m:sSub>
                        </m:den>
                      </m:f>
                      <m:r>
                        <a:rPr lang="de-DE" sz="2000" b="1" i="1">
                          <a:solidFill>
                            <a:srgbClr val="FF0000"/>
                          </a:solidFill>
                          <a:latin typeface="Cambria Math"/>
                        </a:rPr>
                        <m:t>=</m:t>
                      </m:r>
                      <m:f>
                        <m:fPr>
                          <m:ctrlPr>
                            <a:rPr lang="de-DE" sz="2000" b="1" i="1">
                              <a:solidFill>
                                <a:srgbClr val="FF0000"/>
                              </a:solidFill>
                              <a:latin typeface="Cambria Math"/>
                            </a:rPr>
                          </m:ctrlPr>
                        </m:fPr>
                        <m:num>
                          <m:r>
                            <a:rPr lang="el-GR" sz="2000" b="1" i="1">
                              <a:solidFill>
                                <a:srgbClr val="FF0000"/>
                              </a:solidFill>
                              <a:latin typeface="Cambria Math"/>
                            </a:rPr>
                            <m:t>𝟐</m:t>
                          </m:r>
                          <m:r>
                            <a:rPr lang="el-GR" sz="2000" b="1" i="1">
                              <a:solidFill>
                                <a:srgbClr val="FF0000"/>
                              </a:solidFill>
                              <a:latin typeface="Cambria Math"/>
                            </a:rPr>
                            <m:t>⋅</m:t>
                          </m:r>
                          <m:r>
                            <a:rPr lang="el-GR" sz="2000" b="1" i="1">
                              <a:solidFill>
                                <a:srgbClr val="FF0000"/>
                              </a:solidFill>
                              <a:latin typeface="Cambria Math"/>
                            </a:rPr>
                            <m:t>𝝅</m:t>
                          </m:r>
                          <m:r>
                            <a:rPr lang="el-GR" sz="2000" b="1" i="1">
                              <a:solidFill>
                                <a:srgbClr val="FF0000"/>
                              </a:solidFill>
                              <a:latin typeface="Cambria Math"/>
                            </a:rPr>
                            <m:t> ⋅</m:t>
                          </m:r>
                          <m:r>
                            <a:rPr lang="de-DE" sz="2000" b="1" i="1" smtClean="0">
                              <a:solidFill>
                                <a:srgbClr val="FF0000"/>
                              </a:solidFill>
                              <a:latin typeface="Cambria Math"/>
                            </a:rPr>
                            <m:t>𝟎</m:t>
                          </m:r>
                          <m:r>
                            <a:rPr lang="de-DE" sz="2000" b="1" i="1" smtClean="0">
                              <a:solidFill>
                                <a:srgbClr val="FF0000"/>
                              </a:solidFill>
                              <a:latin typeface="Cambria Math"/>
                            </a:rPr>
                            <m:t>,</m:t>
                          </m:r>
                          <m:r>
                            <a:rPr lang="de-DE" sz="2000" b="1" i="1" smtClean="0">
                              <a:solidFill>
                                <a:srgbClr val="FF0000"/>
                              </a:solidFill>
                              <a:latin typeface="Cambria Math"/>
                            </a:rPr>
                            <m:t>𝟏𝟎</m:t>
                          </m:r>
                          <m:r>
                            <a:rPr lang="de-DE" sz="2000" b="1" i="1" smtClean="0">
                              <a:solidFill>
                                <a:srgbClr val="FF0000"/>
                              </a:solidFill>
                              <a:latin typeface="Cambria Math"/>
                            </a:rPr>
                            <m:t>𝒎</m:t>
                          </m:r>
                        </m:num>
                        <m:den>
                          <m:r>
                            <a:rPr lang="de-DE" sz="2000" b="1" i="1" smtClean="0">
                              <a:solidFill>
                                <a:srgbClr val="FF0000"/>
                              </a:solidFill>
                              <a:latin typeface="Cambria Math"/>
                            </a:rPr>
                            <m:t>𝟓</m:t>
                          </m:r>
                          <m:r>
                            <a:rPr lang="de-DE" sz="2000" b="1" i="1" smtClean="0">
                              <a:solidFill>
                                <a:srgbClr val="FF0000"/>
                              </a:solidFill>
                              <a:latin typeface="Cambria Math"/>
                            </a:rPr>
                            <m:t>𝒔</m:t>
                          </m:r>
                        </m:den>
                      </m:f>
                      <m:r>
                        <a:rPr lang="de-DE" sz="2000" b="1" i="1">
                          <a:solidFill>
                            <a:srgbClr val="FF0000"/>
                          </a:solidFill>
                          <a:latin typeface="Cambria Math"/>
                        </a:rPr>
                        <m:t>=</m:t>
                      </m:r>
                      <m:r>
                        <a:rPr lang="de-DE" sz="2000" b="1" i="1">
                          <a:solidFill>
                            <a:srgbClr val="FF0000"/>
                          </a:solidFill>
                          <a:latin typeface="Cambria Math"/>
                        </a:rPr>
                        <m:t>𝟎</m:t>
                      </m:r>
                      <m:r>
                        <a:rPr lang="de-DE" sz="2000" b="1" i="1">
                          <a:solidFill>
                            <a:srgbClr val="FF0000"/>
                          </a:solidFill>
                          <a:latin typeface="Cambria Math"/>
                        </a:rPr>
                        <m:t>.</m:t>
                      </m:r>
                      <m:r>
                        <a:rPr lang="de-DE" sz="2000" b="1" i="1">
                          <a:solidFill>
                            <a:srgbClr val="FF0000"/>
                          </a:solidFill>
                          <a:latin typeface="Cambria Math"/>
                        </a:rPr>
                        <m:t>𝟏𝟐𝟓𝟕</m:t>
                      </m:r>
                      <m:f>
                        <m:fPr>
                          <m:ctrlPr>
                            <a:rPr lang="de-DE" sz="2000" b="1" i="1" smtClean="0">
                              <a:solidFill>
                                <a:srgbClr val="FF0000"/>
                              </a:solidFill>
                              <a:latin typeface="Cambria Math"/>
                            </a:rPr>
                          </m:ctrlPr>
                        </m:fPr>
                        <m:num>
                          <m:r>
                            <a:rPr lang="de-DE" sz="2000" b="1" i="1" smtClean="0">
                              <a:solidFill>
                                <a:srgbClr val="FF0000"/>
                              </a:solidFill>
                              <a:latin typeface="Cambria Math"/>
                            </a:rPr>
                            <m:t>𝒎</m:t>
                          </m:r>
                        </m:num>
                        <m:den>
                          <m:r>
                            <a:rPr lang="de-DE" sz="2000" b="1" i="1" smtClean="0">
                              <a:solidFill>
                                <a:srgbClr val="FF0000"/>
                              </a:solidFill>
                              <a:latin typeface="Cambria Math"/>
                            </a:rPr>
                            <m:t>𝒔</m:t>
                          </m:r>
                        </m:den>
                      </m:f>
                    </m:oMath>
                  </m:oMathPara>
                </a14:m>
                <a:endParaRPr lang="de-DE" sz="2400" b="1" dirty="0">
                  <a:solidFill>
                    <a:srgbClr val="FF0000"/>
                  </a:solidFill>
                </a:endParaRPr>
              </a:p>
            </p:txBody>
          </p:sp>
        </mc:Choice>
        <mc:Fallback>
          <p:sp>
            <p:nvSpPr>
              <p:cNvPr id="12" name="Textfeld 11"/>
              <p:cNvSpPr txBox="1">
                <a:spLocks noRot="1" noChangeAspect="1" noMove="1" noResize="1" noEditPoints="1" noAdjustHandles="1" noChangeArrowheads="1" noChangeShapeType="1" noTextEdit="1"/>
              </p:cNvSpPr>
              <p:nvPr/>
            </p:nvSpPr>
            <p:spPr>
              <a:xfrm>
                <a:off x="234492" y="3491805"/>
                <a:ext cx="5237868" cy="676852"/>
              </a:xfrm>
              <a:prstGeom prst="rect">
                <a:avLst/>
              </a:prstGeom>
              <a:blipFill rotWithShape="1">
                <a:blip r:embed="rId4"/>
                <a:stretch>
                  <a:fillRect/>
                </a:stretch>
              </a:blipFill>
              <a:ln w="25400">
                <a:solidFill>
                  <a:srgbClr val="FF0000"/>
                </a:solidFill>
              </a:ln>
            </p:spPr>
            <p:txBody>
              <a:bodyPr/>
              <a:lstStyle/>
              <a:p>
                <a:r>
                  <a:rPr lang="de-DE">
                    <a:noFill/>
                  </a:rPr>
                  <a:t> </a:t>
                </a:r>
              </a:p>
            </p:txBody>
          </p:sp>
        </mc:Fallback>
      </mc:AlternateContent>
      <p:sp>
        <p:nvSpPr>
          <p:cNvPr id="4" name="Ellipse 3"/>
          <p:cNvSpPr/>
          <p:nvPr/>
        </p:nvSpPr>
        <p:spPr bwMode="auto">
          <a:xfrm>
            <a:off x="7776616" y="4047478"/>
            <a:ext cx="277459" cy="288032"/>
          </a:xfrm>
          <a:prstGeom prst="ellipse">
            <a:avLst/>
          </a:prstGeom>
          <a:solidFill>
            <a:srgbClr val="00B050"/>
          </a:solidFill>
          <a:ln w="9525" cap="flat" cmpd="sng" algn="ctr">
            <a:solidFill>
              <a:schemeClr val="tx1"/>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449263" rtl="0" eaLnBrk="1" fontAlgn="base" latinLnBrk="0" hangingPunct="0">
              <a:lnSpc>
                <a:spcPct val="93000"/>
              </a:lnSpc>
              <a:spcBef>
                <a:spcPct val="0"/>
              </a:spcBef>
              <a:spcAft>
                <a:spcPct val="0"/>
              </a:spcAft>
              <a:buClr>
                <a:srgbClr val="000000"/>
              </a:buClr>
              <a:buSzPct val="100000"/>
              <a:buFont typeface="Times New Roman" pitchFamily="16" charset="0"/>
              <a:buNone/>
              <a:tabLst/>
            </a:pPr>
            <a:endParaRPr kumimoji="0" lang="de-DE" sz="1800" b="0" i="0" u="none" strike="noStrike" cap="none" normalizeH="0" baseline="0" smtClean="0">
              <a:ln>
                <a:noFill/>
              </a:ln>
              <a:effectLst/>
              <a:latin typeface="Arial" charset="0"/>
              <a:ea typeface="SimSun" charset="-122"/>
            </a:endParaRPr>
          </a:p>
        </p:txBody>
      </p:sp>
      <p:cxnSp>
        <p:nvCxnSpPr>
          <p:cNvPr id="9" name="Gerade Verbindung mit Pfeil 8"/>
          <p:cNvCxnSpPr>
            <a:endCxn id="7" idx="6"/>
          </p:cNvCxnSpPr>
          <p:nvPr/>
        </p:nvCxnSpPr>
        <p:spPr bwMode="auto">
          <a:xfrm>
            <a:off x="7992640" y="5423906"/>
            <a:ext cx="1175047" cy="0"/>
          </a:xfrm>
          <a:prstGeom prst="straightConnector1">
            <a:avLst/>
          </a:prstGeom>
          <a:solidFill>
            <a:srgbClr val="00B8FF"/>
          </a:solidFill>
          <a:ln w="25400" cap="flat" cmpd="sng" algn="ctr">
            <a:solidFill>
              <a:schemeClr val="tx1"/>
            </a:solidFill>
            <a:prstDash val="solid"/>
            <a:round/>
            <a:headEnd type="stealth" w="med" len="med"/>
            <a:tailEnd type="stealth"/>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0" name="Rechteck 9"/>
          <p:cNvSpPr/>
          <p:nvPr/>
        </p:nvSpPr>
        <p:spPr>
          <a:xfrm>
            <a:off x="8056008" y="5127598"/>
            <a:ext cx="1088760" cy="349968"/>
          </a:xfrm>
          <a:prstGeom prst="rect">
            <a:avLst/>
          </a:prstGeom>
        </p:spPr>
        <p:txBody>
          <a:bodyPr wrap="none">
            <a:spAutoFit/>
          </a:bodyPr>
          <a:lstStyle/>
          <a:p>
            <a:r>
              <a:rPr lang="de-DE" dirty="0" smtClean="0"/>
              <a:t>r = 10cm</a:t>
            </a:r>
            <a:endParaRPr lang="de-DE" dirty="0"/>
          </a:p>
        </p:txBody>
      </p:sp>
      <p:sp>
        <p:nvSpPr>
          <p:cNvPr id="3" name="Gleichschenkliges Dreieck 2"/>
          <p:cNvSpPr/>
          <p:nvPr/>
        </p:nvSpPr>
        <p:spPr bwMode="auto">
          <a:xfrm rot="5400000">
            <a:off x="7644358" y="2412870"/>
            <a:ext cx="570777" cy="280375"/>
          </a:xfrm>
          <a:prstGeom prst="triangle">
            <a:avLst/>
          </a:prstGeom>
          <a:solidFill>
            <a:srgbClr val="00B050"/>
          </a:solidFill>
          <a:ln w="9525" cap="flat" cmpd="sng" algn="ctr">
            <a:solidFill>
              <a:schemeClr val="accent1">
                <a:lumMod val="50000"/>
              </a:schemeClr>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449263" rtl="0" eaLnBrk="1" fontAlgn="base" latinLnBrk="0" hangingPunct="0">
              <a:lnSpc>
                <a:spcPct val="93000"/>
              </a:lnSpc>
              <a:spcBef>
                <a:spcPct val="0"/>
              </a:spcBef>
              <a:spcAft>
                <a:spcPct val="0"/>
              </a:spcAft>
              <a:buClr>
                <a:srgbClr val="000000"/>
              </a:buClr>
              <a:buSzPct val="100000"/>
              <a:buFont typeface="Times New Roman" pitchFamily="16" charset="0"/>
              <a:buNone/>
              <a:tabLst/>
            </a:pPr>
            <a:endParaRPr kumimoji="0" lang="de-DE" sz="1800" b="0" i="0" u="none" strike="noStrike" cap="none" normalizeH="0" baseline="0" smtClean="0">
              <a:ln>
                <a:noFill/>
              </a:ln>
              <a:effectLst/>
              <a:latin typeface="Arial" charset="0"/>
              <a:ea typeface="SimSun" charset="-122"/>
            </a:endParaRPr>
          </a:p>
        </p:txBody>
      </p:sp>
      <p:cxnSp>
        <p:nvCxnSpPr>
          <p:cNvPr id="17" name="Gerade Verbindung mit Pfeil 16"/>
          <p:cNvCxnSpPr>
            <a:stCxn id="14" idx="2"/>
          </p:cNvCxnSpPr>
          <p:nvPr/>
        </p:nvCxnSpPr>
        <p:spPr bwMode="auto">
          <a:xfrm flipV="1">
            <a:off x="5904408" y="5423360"/>
            <a:ext cx="2088232" cy="19494"/>
          </a:xfrm>
          <a:prstGeom prst="straightConnector1">
            <a:avLst/>
          </a:prstGeom>
          <a:solidFill>
            <a:srgbClr val="00B8FF"/>
          </a:solidFill>
          <a:ln w="25400" cap="flat" cmpd="sng" algn="ctr">
            <a:solidFill>
              <a:schemeClr val="tx1"/>
            </a:solidFill>
            <a:prstDash val="solid"/>
            <a:round/>
            <a:headEnd type="stealth" w="med" len="med"/>
            <a:tailEnd type="stealth"/>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8" name="Rechteck 17"/>
          <p:cNvSpPr/>
          <p:nvPr/>
        </p:nvSpPr>
        <p:spPr>
          <a:xfrm>
            <a:off x="6255808" y="5127598"/>
            <a:ext cx="1088760" cy="349968"/>
          </a:xfrm>
          <a:prstGeom prst="rect">
            <a:avLst/>
          </a:prstGeom>
        </p:spPr>
        <p:txBody>
          <a:bodyPr wrap="none">
            <a:spAutoFit/>
          </a:bodyPr>
          <a:lstStyle/>
          <a:p>
            <a:r>
              <a:rPr lang="de-DE" dirty="0" smtClean="0"/>
              <a:t>r = </a:t>
            </a:r>
            <a:r>
              <a:rPr lang="de-DE" dirty="0" smtClean="0"/>
              <a:t>15cm</a:t>
            </a:r>
            <a:endParaRPr lang="de-DE" dirty="0"/>
          </a:p>
        </p:txBody>
      </p:sp>
      <mc:AlternateContent xmlns:mc="http://schemas.openxmlformats.org/markup-compatibility/2006">
        <mc:Choice xmlns:a14="http://schemas.microsoft.com/office/drawing/2010/main" Requires="a14">
          <p:sp>
            <p:nvSpPr>
              <p:cNvPr id="26" name="Textfeld 25"/>
              <p:cNvSpPr txBox="1"/>
              <p:nvPr/>
            </p:nvSpPr>
            <p:spPr>
              <a:xfrm>
                <a:off x="226011" y="1878849"/>
                <a:ext cx="3876189" cy="701539"/>
              </a:xfrm>
              <a:prstGeom prst="rect">
                <a:avLst/>
              </a:prstGeom>
              <a:solidFill>
                <a:srgbClr val="92D050"/>
              </a:solidFill>
              <a:ln w="25400">
                <a:solidFill>
                  <a:srgbClr val="FF0000"/>
                </a:solidFill>
              </a:ln>
            </p:spPr>
            <p:txBody>
              <a:bodyPr wrap="none" rtlCol="0">
                <a:spAutoFit/>
              </a:bodyPr>
              <a:lstStyle/>
              <a:p>
                <a:pPr/>
                <a14:m>
                  <m:oMathPara xmlns:m="http://schemas.openxmlformats.org/officeDocument/2006/math">
                    <m:oMathParaPr>
                      <m:jc m:val="centerGroup"/>
                    </m:oMathParaPr>
                    <m:oMath xmlns:m="http://schemas.openxmlformats.org/officeDocument/2006/math">
                      <m:sSub>
                        <m:sSubPr>
                          <m:ctrlPr>
                            <a:rPr lang="de-DE" sz="2000" b="1" i="1" smtClean="0">
                              <a:solidFill>
                                <a:srgbClr val="FF0000"/>
                              </a:solidFill>
                              <a:latin typeface="Cambria Math"/>
                              <a:ea typeface="Cambria Math"/>
                            </a:rPr>
                          </m:ctrlPr>
                        </m:sSubPr>
                        <m:e>
                          <m:r>
                            <a:rPr lang="de-DE" sz="2000" b="1" i="1">
                              <a:solidFill>
                                <a:srgbClr val="FF0000"/>
                              </a:solidFill>
                              <a:latin typeface="Cambria Math"/>
                              <a:ea typeface="Cambria Math"/>
                            </a:rPr>
                            <m:t>𝝎</m:t>
                          </m:r>
                        </m:e>
                        <m:sub>
                          <m:r>
                            <a:rPr lang="de-DE" sz="2000" b="1" i="1" smtClean="0">
                              <a:solidFill>
                                <a:srgbClr val="FF0000"/>
                              </a:solidFill>
                              <a:latin typeface="Cambria Math"/>
                              <a:ea typeface="Cambria Math"/>
                            </a:rPr>
                            <m:t>𝟏</m:t>
                          </m:r>
                        </m:sub>
                      </m:sSub>
                      <m:r>
                        <a:rPr lang="de-DE" sz="2000" b="1" i="1" smtClean="0">
                          <a:solidFill>
                            <a:srgbClr val="FF0000"/>
                          </a:solidFill>
                          <a:latin typeface="Cambria Math"/>
                        </a:rPr>
                        <m:t>=</m:t>
                      </m:r>
                      <m:f>
                        <m:fPr>
                          <m:ctrlPr>
                            <a:rPr lang="de-DE" sz="2000" b="1" i="1">
                              <a:solidFill>
                                <a:srgbClr val="FF0000"/>
                              </a:solidFill>
                              <a:latin typeface="Cambria Math"/>
                            </a:rPr>
                          </m:ctrlPr>
                        </m:fPr>
                        <m:num>
                          <m:r>
                            <a:rPr lang="el-GR" sz="2000" b="1" i="1">
                              <a:solidFill>
                                <a:srgbClr val="FF0000"/>
                              </a:solidFill>
                              <a:latin typeface="Cambria Math"/>
                            </a:rPr>
                            <m:t>𝟐</m:t>
                          </m:r>
                          <m:r>
                            <a:rPr lang="el-GR" sz="2000" b="1" i="1">
                              <a:solidFill>
                                <a:srgbClr val="FF0000"/>
                              </a:solidFill>
                              <a:latin typeface="Cambria Math"/>
                            </a:rPr>
                            <m:t>⋅</m:t>
                          </m:r>
                          <m:r>
                            <a:rPr lang="el-GR" sz="2000" b="1" i="1">
                              <a:solidFill>
                                <a:srgbClr val="FF0000"/>
                              </a:solidFill>
                              <a:latin typeface="Cambria Math"/>
                            </a:rPr>
                            <m:t>𝝅</m:t>
                          </m:r>
                          <m:r>
                            <a:rPr lang="el-GR" sz="2000" b="1" i="1">
                              <a:solidFill>
                                <a:srgbClr val="FF0000"/>
                              </a:solidFill>
                              <a:latin typeface="Cambria Math"/>
                            </a:rPr>
                            <m:t> </m:t>
                          </m:r>
                        </m:num>
                        <m:den>
                          <m:sSub>
                            <m:sSubPr>
                              <m:ctrlPr>
                                <a:rPr lang="de-DE" sz="2000" b="1" i="1">
                                  <a:solidFill>
                                    <a:srgbClr val="FF0000"/>
                                  </a:solidFill>
                                  <a:latin typeface="Cambria Math"/>
                                </a:rPr>
                              </m:ctrlPr>
                            </m:sSubPr>
                            <m:e>
                              <m:r>
                                <a:rPr lang="de-DE" sz="2000" b="1" i="1">
                                  <a:solidFill>
                                    <a:srgbClr val="FF0000"/>
                                  </a:solidFill>
                                  <a:latin typeface="Cambria Math"/>
                                </a:rPr>
                                <m:t>𝑻</m:t>
                              </m:r>
                            </m:e>
                            <m:sub>
                              <m:r>
                                <a:rPr lang="de-DE" sz="2000" b="1" i="1">
                                  <a:solidFill>
                                    <a:srgbClr val="FF0000"/>
                                  </a:solidFill>
                                  <a:latin typeface="Cambria Math"/>
                                </a:rPr>
                                <m:t>𝟏</m:t>
                              </m:r>
                            </m:sub>
                          </m:sSub>
                        </m:den>
                      </m:f>
                      <m:r>
                        <a:rPr lang="de-DE" sz="2000" b="1" i="1">
                          <a:solidFill>
                            <a:srgbClr val="FF0000"/>
                          </a:solidFill>
                          <a:latin typeface="Cambria Math"/>
                        </a:rPr>
                        <m:t>=</m:t>
                      </m:r>
                      <m:f>
                        <m:fPr>
                          <m:ctrlPr>
                            <a:rPr lang="de-DE" sz="2000" b="1" i="1">
                              <a:solidFill>
                                <a:srgbClr val="FF0000"/>
                              </a:solidFill>
                              <a:latin typeface="Cambria Math"/>
                            </a:rPr>
                          </m:ctrlPr>
                        </m:fPr>
                        <m:num>
                          <m:r>
                            <a:rPr lang="el-GR" sz="2000" b="1" i="1">
                              <a:solidFill>
                                <a:srgbClr val="FF0000"/>
                              </a:solidFill>
                              <a:latin typeface="Cambria Math"/>
                            </a:rPr>
                            <m:t>𝟐</m:t>
                          </m:r>
                          <m:r>
                            <a:rPr lang="el-GR" sz="2000" b="1" i="1">
                              <a:solidFill>
                                <a:srgbClr val="FF0000"/>
                              </a:solidFill>
                              <a:latin typeface="Cambria Math"/>
                            </a:rPr>
                            <m:t>⋅</m:t>
                          </m:r>
                          <m:r>
                            <a:rPr lang="el-GR" sz="2000" b="1" i="1">
                              <a:solidFill>
                                <a:srgbClr val="FF0000"/>
                              </a:solidFill>
                              <a:latin typeface="Cambria Math"/>
                            </a:rPr>
                            <m:t>𝝅</m:t>
                          </m:r>
                          <m:r>
                            <a:rPr lang="el-GR" sz="2000" b="1" i="1">
                              <a:solidFill>
                                <a:srgbClr val="FF0000"/>
                              </a:solidFill>
                              <a:latin typeface="Cambria Math"/>
                            </a:rPr>
                            <m:t> </m:t>
                          </m:r>
                        </m:num>
                        <m:den>
                          <m:r>
                            <a:rPr lang="de-DE" sz="2000" b="1" i="1" smtClean="0">
                              <a:solidFill>
                                <a:srgbClr val="FF0000"/>
                              </a:solidFill>
                              <a:latin typeface="Cambria Math"/>
                            </a:rPr>
                            <m:t>𝟓</m:t>
                          </m:r>
                          <m:r>
                            <a:rPr lang="de-DE" sz="2000" b="1" i="1" smtClean="0">
                              <a:solidFill>
                                <a:srgbClr val="FF0000"/>
                              </a:solidFill>
                              <a:latin typeface="Cambria Math"/>
                            </a:rPr>
                            <m:t>𝒔</m:t>
                          </m:r>
                        </m:den>
                      </m:f>
                      <m:r>
                        <a:rPr lang="de-DE" sz="2000" b="1" i="1">
                          <a:solidFill>
                            <a:srgbClr val="FF0000"/>
                          </a:solidFill>
                          <a:latin typeface="Cambria Math"/>
                        </a:rPr>
                        <m:t>=</m:t>
                      </m:r>
                      <m:r>
                        <a:rPr lang="de-DE" sz="2000" b="1" i="1">
                          <a:solidFill>
                            <a:srgbClr val="FF0000"/>
                          </a:solidFill>
                          <a:latin typeface="Cambria Math"/>
                        </a:rPr>
                        <m:t>𝟏</m:t>
                      </m:r>
                      <m:r>
                        <a:rPr lang="de-DE" sz="2000" b="1" i="1">
                          <a:solidFill>
                            <a:srgbClr val="FF0000"/>
                          </a:solidFill>
                          <a:latin typeface="Cambria Math"/>
                        </a:rPr>
                        <m:t>.</m:t>
                      </m:r>
                      <m:r>
                        <a:rPr lang="de-DE" sz="2000" b="1" i="1">
                          <a:solidFill>
                            <a:srgbClr val="FF0000"/>
                          </a:solidFill>
                          <a:latin typeface="Cambria Math"/>
                        </a:rPr>
                        <m:t>𝟐𝟓𝟔𝟔</m:t>
                      </m:r>
                      <m:f>
                        <m:fPr>
                          <m:ctrlPr>
                            <a:rPr lang="de-DE" sz="2000" b="1" i="1" smtClean="0">
                              <a:solidFill>
                                <a:srgbClr val="FF0000"/>
                              </a:solidFill>
                              <a:latin typeface="Cambria Math"/>
                            </a:rPr>
                          </m:ctrlPr>
                        </m:fPr>
                        <m:num>
                          <m:r>
                            <a:rPr lang="de-DE" sz="2000" b="1" i="1" smtClean="0">
                              <a:solidFill>
                                <a:srgbClr val="FF0000"/>
                              </a:solidFill>
                              <a:latin typeface="Cambria Math"/>
                            </a:rPr>
                            <m:t>𝟏</m:t>
                          </m:r>
                        </m:num>
                        <m:den>
                          <m:r>
                            <a:rPr lang="de-DE" sz="2000" b="1" i="1" smtClean="0">
                              <a:solidFill>
                                <a:srgbClr val="FF0000"/>
                              </a:solidFill>
                              <a:latin typeface="Cambria Math"/>
                            </a:rPr>
                            <m:t>𝒔</m:t>
                          </m:r>
                        </m:den>
                      </m:f>
                    </m:oMath>
                  </m:oMathPara>
                </a14:m>
                <a:endParaRPr lang="de-DE" sz="2000" b="1" dirty="0">
                  <a:solidFill>
                    <a:srgbClr val="FF0000"/>
                  </a:solidFill>
                </a:endParaRPr>
              </a:p>
            </p:txBody>
          </p:sp>
        </mc:Choice>
        <mc:Fallback>
          <p:sp>
            <p:nvSpPr>
              <p:cNvPr id="26" name="Textfeld 25"/>
              <p:cNvSpPr txBox="1">
                <a:spLocks noRot="1" noChangeAspect="1" noMove="1" noResize="1" noEditPoints="1" noAdjustHandles="1" noChangeArrowheads="1" noChangeShapeType="1" noTextEdit="1"/>
              </p:cNvSpPr>
              <p:nvPr/>
            </p:nvSpPr>
            <p:spPr>
              <a:xfrm>
                <a:off x="226011" y="1878849"/>
                <a:ext cx="3876189" cy="701539"/>
              </a:xfrm>
              <a:prstGeom prst="rect">
                <a:avLst/>
              </a:prstGeom>
              <a:blipFill rotWithShape="1">
                <a:blip r:embed="rId5"/>
                <a:stretch>
                  <a:fillRect/>
                </a:stretch>
              </a:blipFill>
              <a:ln w="25400">
                <a:solidFill>
                  <a:srgbClr val="FF0000"/>
                </a:solidFill>
              </a:ln>
            </p:spPr>
            <p:txBody>
              <a:bodyPr/>
              <a:lstStyle/>
              <a:p>
                <a:r>
                  <a:rPr lang="de-DE">
                    <a:noFill/>
                  </a:rPr>
                  <a:t> </a:t>
                </a:r>
              </a:p>
            </p:txBody>
          </p:sp>
        </mc:Fallback>
      </mc:AlternateContent>
      <mc:AlternateContent xmlns:mc="http://schemas.openxmlformats.org/markup-compatibility/2006">
        <mc:Choice xmlns:a14="http://schemas.microsoft.com/office/drawing/2010/main" Requires="a14">
          <p:sp>
            <p:nvSpPr>
              <p:cNvPr id="27" name="Textfeld 26"/>
              <p:cNvSpPr txBox="1"/>
              <p:nvPr/>
            </p:nvSpPr>
            <p:spPr>
              <a:xfrm>
                <a:off x="234492" y="2670937"/>
                <a:ext cx="3876189" cy="701539"/>
              </a:xfrm>
              <a:prstGeom prst="rect">
                <a:avLst/>
              </a:prstGeom>
              <a:solidFill>
                <a:srgbClr val="FFFF00"/>
              </a:solidFill>
              <a:ln w="25400">
                <a:solidFill>
                  <a:srgbClr val="FF0000"/>
                </a:solidFill>
              </a:ln>
            </p:spPr>
            <p:txBody>
              <a:bodyPr wrap="none" rtlCol="0">
                <a:spAutoFit/>
              </a:bodyPr>
              <a:lstStyle/>
              <a:p>
                <a:pPr/>
                <a14:m>
                  <m:oMathPara xmlns:m="http://schemas.openxmlformats.org/officeDocument/2006/math">
                    <m:oMathParaPr>
                      <m:jc m:val="centerGroup"/>
                    </m:oMathParaPr>
                    <m:oMath xmlns:m="http://schemas.openxmlformats.org/officeDocument/2006/math">
                      <m:sSub>
                        <m:sSubPr>
                          <m:ctrlPr>
                            <a:rPr lang="de-DE" sz="2000" b="1" i="1" smtClean="0">
                              <a:solidFill>
                                <a:srgbClr val="FF0000"/>
                              </a:solidFill>
                              <a:latin typeface="Cambria Math"/>
                              <a:ea typeface="Cambria Math"/>
                            </a:rPr>
                          </m:ctrlPr>
                        </m:sSubPr>
                        <m:e>
                          <m:r>
                            <a:rPr lang="de-DE" sz="2000" b="1" i="1">
                              <a:solidFill>
                                <a:srgbClr val="FF0000"/>
                              </a:solidFill>
                              <a:latin typeface="Cambria Math"/>
                              <a:ea typeface="Cambria Math"/>
                            </a:rPr>
                            <m:t>𝝎</m:t>
                          </m:r>
                        </m:e>
                        <m:sub>
                          <m:r>
                            <a:rPr lang="de-DE" sz="2000" b="1" i="1" smtClean="0">
                              <a:solidFill>
                                <a:srgbClr val="FF0000"/>
                              </a:solidFill>
                              <a:latin typeface="Cambria Math"/>
                              <a:ea typeface="Cambria Math"/>
                            </a:rPr>
                            <m:t>𝟐</m:t>
                          </m:r>
                        </m:sub>
                      </m:sSub>
                      <m:r>
                        <a:rPr lang="de-DE" sz="2000" b="1" i="1" smtClean="0">
                          <a:solidFill>
                            <a:srgbClr val="FF0000"/>
                          </a:solidFill>
                          <a:latin typeface="Cambria Math"/>
                        </a:rPr>
                        <m:t>=</m:t>
                      </m:r>
                      <m:f>
                        <m:fPr>
                          <m:ctrlPr>
                            <a:rPr lang="de-DE" sz="2000" b="1" i="1">
                              <a:solidFill>
                                <a:srgbClr val="FF0000"/>
                              </a:solidFill>
                              <a:latin typeface="Cambria Math"/>
                            </a:rPr>
                          </m:ctrlPr>
                        </m:fPr>
                        <m:num>
                          <m:r>
                            <a:rPr lang="el-GR" sz="2000" b="1" i="1">
                              <a:solidFill>
                                <a:srgbClr val="FF0000"/>
                              </a:solidFill>
                              <a:latin typeface="Cambria Math"/>
                            </a:rPr>
                            <m:t>𝟐</m:t>
                          </m:r>
                          <m:r>
                            <a:rPr lang="el-GR" sz="2000" b="1" i="1">
                              <a:solidFill>
                                <a:srgbClr val="FF0000"/>
                              </a:solidFill>
                              <a:latin typeface="Cambria Math"/>
                            </a:rPr>
                            <m:t>⋅</m:t>
                          </m:r>
                          <m:r>
                            <a:rPr lang="el-GR" sz="2000" b="1" i="1">
                              <a:solidFill>
                                <a:srgbClr val="FF0000"/>
                              </a:solidFill>
                              <a:latin typeface="Cambria Math"/>
                            </a:rPr>
                            <m:t>𝝅</m:t>
                          </m:r>
                          <m:r>
                            <a:rPr lang="el-GR" sz="2000" b="1" i="1">
                              <a:solidFill>
                                <a:srgbClr val="FF0000"/>
                              </a:solidFill>
                              <a:latin typeface="Cambria Math"/>
                            </a:rPr>
                            <m:t> </m:t>
                          </m:r>
                        </m:num>
                        <m:den>
                          <m:sSub>
                            <m:sSubPr>
                              <m:ctrlPr>
                                <a:rPr lang="de-DE" sz="2000" b="1" i="1">
                                  <a:solidFill>
                                    <a:srgbClr val="FF0000"/>
                                  </a:solidFill>
                                  <a:latin typeface="Cambria Math"/>
                                </a:rPr>
                              </m:ctrlPr>
                            </m:sSubPr>
                            <m:e>
                              <m:r>
                                <a:rPr lang="de-DE" sz="2000" b="1" i="1">
                                  <a:solidFill>
                                    <a:srgbClr val="FF0000"/>
                                  </a:solidFill>
                                  <a:latin typeface="Cambria Math"/>
                                </a:rPr>
                                <m:t>𝑻</m:t>
                              </m:r>
                            </m:e>
                            <m:sub>
                              <m:r>
                                <a:rPr lang="de-DE" sz="2000" b="1" i="1" smtClean="0">
                                  <a:solidFill>
                                    <a:srgbClr val="FF0000"/>
                                  </a:solidFill>
                                  <a:latin typeface="Cambria Math"/>
                                </a:rPr>
                                <m:t>𝟐</m:t>
                              </m:r>
                            </m:sub>
                          </m:sSub>
                        </m:den>
                      </m:f>
                      <m:r>
                        <a:rPr lang="de-DE" sz="2000" b="1" i="1">
                          <a:solidFill>
                            <a:srgbClr val="FF0000"/>
                          </a:solidFill>
                          <a:latin typeface="Cambria Math"/>
                        </a:rPr>
                        <m:t>=</m:t>
                      </m:r>
                      <m:f>
                        <m:fPr>
                          <m:ctrlPr>
                            <a:rPr lang="de-DE" sz="2000" b="1" i="1">
                              <a:solidFill>
                                <a:srgbClr val="FF0000"/>
                              </a:solidFill>
                              <a:latin typeface="Cambria Math"/>
                            </a:rPr>
                          </m:ctrlPr>
                        </m:fPr>
                        <m:num>
                          <m:r>
                            <a:rPr lang="el-GR" sz="2000" b="1" i="1">
                              <a:solidFill>
                                <a:srgbClr val="FF0000"/>
                              </a:solidFill>
                              <a:latin typeface="Cambria Math"/>
                            </a:rPr>
                            <m:t>𝟐</m:t>
                          </m:r>
                          <m:r>
                            <a:rPr lang="el-GR" sz="2000" b="1" i="1">
                              <a:solidFill>
                                <a:srgbClr val="FF0000"/>
                              </a:solidFill>
                              <a:latin typeface="Cambria Math"/>
                            </a:rPr>
                            <m:t>⋅</m:t>
                          </m:r>
                          <m:r>
                            <a:rPr lang="el-GR" sz="2000" b="1" i="1">
                              <a:solidFill>
                                <a:srgbClr val="FF0000"/>
                              </a:solidFill>
                              <a:latin typeface="Cambria Math"/>
                            </a:rPr>
                            <m:t>𝝅</m:t>
                          </m:r>
                          <m:r>
                            <a:rPr lang="el-GR" sz="2000" b="1" i="1">
                              <a:solidFill>
                                <a:srgbClr val="FF0000"/>
                              </a:solidFill>
                              <a:latin typeface="Cambria Math"/>
                            </a:rPr>
                            <m:t> </m:t>
                          </m:r>
                        </m:num>
                        <m:den>
                          <m:r>
                            <a:rPr lang="de-DE" sz="2000" b="1" i="1" smtClean="0">
                              <a:solidFill>
                                <a:srgbClr val="FF0000"/>
                              </a:solidFill>
                              <a:latin typeface="Cambria Math"/>
                            </a:rPr>
                            <m:t>𝟓</m:t>
                          </m:r>
                          <m:r>
                            <a:rPr lang="de-DE" sz="2000" b="1" i="1" smtClean="0">
                              <a:solidFill>
                                <a:srgbClr val="FF0000"/>
                              </a:solidFill>
                              <a:latin typeface="Cambria Math"/>
                            </a:rPr>
                            <m:t>𝒔</m:t>
                          </m:r>
                        </m:den>
                      </m:f>
                      <m:r>
                        <a:rPr lang="de-DE" sz="2000" b="1" i="1">
                          <a:solidFill>
                            <a:srgbClr val="FF0000"/>
                          </a:solidFill>
                          <a:latin typeface="Cambria Math"/>
                        </a:rPr>
                        <m:t>=</m:t>
                      </m:r>
                      <m:r>
                        <a:rPr lang="de-DE" sz="2000" b="1" i="1">
                          <a:solidFill>
                            <a:srgbClr val="FF0000"/>
                          </a:solidFill>
                          <a:latin typeface="Cambria Math"/>
                        </a:rPr>
                        <m:t>𝟏</m:t>
                      </m:r>
                      <m:r>
                        <a:rPr lang="de-DE" sz="2000" b="1" i="1">
                          <a:solidFill>
                            <a:srgbClr val="FF0000"/>
                          </a:solidFill>
                          <a:latin typeface="Cambria Math"/>
                        </a:rPr>
                        <m:t>.</m:t>
                      </m:r>
                      <m:r>
                        <a:rPr lang="de-DE" sz="2000" b="1" i="1">
                          <a:solidFill>
                            <a:srgbClr val="FF0000"/>
                          </a:solidFill>
                          <a:latin typeface="Cambria Math"/>
                        </a:rPr>
                        <m:t>𝟐𝟓𝟔𝟔</m:t>
                      </m:r>
                      <m:f>
                        <m:fPr>
                          <m:ctrlPr>
                            <a:rPr lang="de-DE" sz="2000" b="1" i="1" smtClean="0">
                              <a:solidFill>
                                <a:srgbClr val="FF0000"/>
                              </a:solidFill>
                              <a:latin typeface="Cambria Math"/>
                            </a:rPr>
                          </m:ctrlPr>
                        </m:fPr>
                        <m:num>
                          <m:r>
                            <a:rPr lang="de-DE" sz="2000" b="1" i="1" smtClean="0">
                              <a:solidFill>
                                <a:srgbClr val="FF0000"/>
                              </a:solidFill>
                              <a:latin typeface="Cambria Math"/>
                            </a:rPr>
                            <m:t>𝟏</m:t>
                          </m:r>
                        </m:num>
                        <m:den>
                          <m:r>
                            <a:rPr lang="de-DE" sz="2000" b="1" i="1" smtClean="0">
                              <a:solidFill>
                                <a:srgbClr val="FF0000"/>
                              </a:solidFill>
                              <a:latin typeface="Cambria Math"/>
                            </a:rPr>
                            <m:t>𝒔</m:t>
                          </m:r>
                        </m:den>
                      </m:f>
                    </m:oMath>
                  </m:oMathPara>
                </a14:m>
                <a:endParaRPr lang="de-DE" sz="2000" b="1" dirty="0">
                  <a:solidFill>
                    <a:srgbClr val="FF0000"/>
                  </a:solidFill>
                </a:endParaRPr>
              </a:p>
            </p:txBody>
          </p:sp>
        </mc:Choice>
        <mc:Fallback>
          <p:sp>
            <p:nvSpPr>
              <p:cNvPr id="27" name="Textfeld 26"/>
              <p:cNvSpPr txBox="1">
                <a:spLocks noRot="1" noChangeAspect="1" noMove="1" noResize="1" noEditPoints="1" noAdjustHandles="1" noChangeArrowheads="1" noChangeShapeType="1" noTextEdit="1"/>
              </p:cNvSpPr>
              <p:nvPr/>
            </p:nvSpPr>
            <p:spPr>
              <a:xfrm>
                <a:off x="234492" y="2670937"/>
                <a:ext cx="3876189" cy="701539"/>
              </a:xfrm>
              <a:prstGeom prst="rect">
                <a:avLst/>
              </a:prstGeom>
              <a:blipFill rotWithShape="1">
                <a:blip r:embed="rId6"/>
                <a:stretch>
                  <a:fillRect/>
                </a:stretch>
              </a:blipFill>
              <a:ln w="25400">
                <a:solidFill>
                  <a:srgbClr val="FF0000"/>
                </a:solidFill>
              </a:ln>
            </p:spPr>
            <p:txBody>
              <a:bodyPr/>
              <a:lstStyle/>
              <a:p>
                <a:r>
                  <a:rPr lang="de-DE">
                    <a:noFill/>
                  </a:rPr>
                  <a:t> </a:t>
                </a:r>
              </a:p>
            </p:txBody>
          </p:sp>
        </mc:Fallback>
      </mc:AlternateContent>
      <mc:AlternateContent xmlns:mc="http://schemas.openxmlformats.org/markup-compatibility/2006">
        <mc:Choice xmlns:a14="http://schemas.microsoft.com/office/drawing/2010/main" Requires="a14">
          <p:sp>
            <p:nvSpPr>
              <p:cNvPr id="28" name="Textfeld 27"/>
              <p:cNvSpPr txBox="1"/>
              <p:nvPr/>
            </p:nvSpPr>
            <p:spPr>
              <a:xfrm>
                <a:off x="234492" y="4321286"/>
                <a:ext cx="5237868" cy="682687"/>
              </a:xfrm>
              <a:prstGeom prst="rect">
                <a:avLst/>
              </a:prstGeom>
              <a:solidFill>
                <a:srgbClr val="FFFF00"/>
              </a:solidFill>
              <a:ln w="25400">
                <a:solidFill>
                  <a:srgbClr val="FF0000"/>
                </a:solidFill>
              </a:ln>
            </p:spPr>
            <p:txBody>
              <a:bodyPr wrap="square" rtlCol="0">
                <a:spAutoFit/>
              </a:bodyPr>
              <a:lstStyle/>
              <a:p>
                <a14:m>
                  <m:oMathPara xmlns:m="http://schemas.openxmlformats.org/officeDocument/2006/math">
                    <m:oMathParaPr>
                      <m:jc m:val="centerGroup"/>
                    </m:oMathParaPr>
                    <m:oMath xmlns:m="http://schemas.openxmlformats.org/officeDocument/2006/math">
                      <m:sSub>
                        <m:sSubPr>
                          <m:ctrlPr>
                            <a:rPr lang="de-DE" sz="2000" b="1" i="1" smtClean="0">
                              <a:solidFill>
                                <a:srgbClr val="FF0000"/>
                              </a:solidFill>
                              <a:latin typeface="Cambria Math"/>
                            </a:rPr>
                          </m:ctrlPr>
                        </m:sSubPr>
                        <m:e>
                          <m:r>
                            <a:rPr lang="de-DE" sz="2000" b="1" i="1">
                              <a:solidFill>
                                <a:srgbClr val="FF0000"/>
                              </a:solidFill>
                              <a:latin typeface="Cambria Math"/>
                            </a:rPr>
                            <m:t>𝒗</m:t>
                          </m:r>
                        </m:e>
                        <m:sub>
                          <m:r>
                            <a:rPr lang="de-DE" sz="2000" b="1" i="1" smtClean="0">
                              <a:solidFill>
                                <a:srgbClr val="FF0000"/>
                              </a:solidFill>
                              <a:latin typeface="Cambria Math"/>
                            </a:rPr>
                            <m:t>𝟐</m:t>
                          </m:r>
                        </m:sub>
                      </m:sSub>
                      <m:r>
                        <a:rPr lang="de-DE" sz="2000" b="1" i="1" smtClean="0">
                          <a:solidFill>
                            <a:srgbClr val="FF0000"/>
                          </a:solidFill>
                          <a:latin typeface="Cambria Math"/>
                        </a:rPr>
                        <m:t>=</m:t>
                      </m:r>
                      <m:f>
                        <m:fPr>
                          <m:ctrlPr>
                            <a:rPr lang="de-DE" sz="2000" b="1" i="1">
                              <a:solidFill>
                                <a:srgbClr val="FF0000"/>
                              </a:solidFill>
                              <a:latin typeface="Cambria Math"/>
                            </a:rPr>
                          </m:ctrlPr>
                        </m:fPr>
                        <m:num>
                          <m:r>
                            <a:rPr lang="el-GR" sz="2000" b="1" i="1">
                              <a:solidFill>
                                <a:srgbClr val="FF0000"/>
                              </a:solidFill>
                              <a:latin typeface="Cambria Math"/>
                            </a:rPr>
                            <m:t>𝟐</m:t>
                          </m:r>
                          <m:r>
                            <a:rPr lang="el-GR" sz="2000" b="1" i="1">
                              <a:solidFill>
                                <a:srgbClr val="FF0000"/>
                              </a:solidFill>
                              <a:latin typeface="Cambria Math"/>
                            </a:rPr>
                            <m:t>⋅</m:t>
                          </m:r>
                          <m:r>
                            <a:rPr lang="el-GR" sz="2000" b="1" i="1">
                              <a:solidFill>
                                <a:srgbClr val="FF0000"/>
                              </a:solidFill>
                              <a:latin typeface="Cambria Math"/>
                            </a:rPr>
                            <m:t>𝝅</m:t>
                          </m:r>
                          <m:r>
                            <a:rPr lang="el-GR" sz="2000" b="1" i="1">
                              <a:solidFill>
                                <a:srgbClr val="FF0000"/>
                              </a:solidFill>
                              <a:latin typeface="Cambria Math"/>
                            </a:rPr>
                            <m:t> ⋅</m:t>
                          </m:r>
                          <m:sSub>
                            <m:sSubPr>
                              <m:ctrlPr>
                                <a:rPr lang="el-GR" sz="2000" b="1" i="1">
                                  <a:solidFill>
                                    <a:srgbClr val="FF0000"/>
                                  </a:solidFill>
                                  <a:latin typeface="Cambria Math"/>
                                </a:rPr>
                              </m:ctrlPr>
                            </m:sSubPr>
                            <m:e>
                              <m:r>
                                <a:rPr lang="de-DE" sz="2000" b="1" i="1">
                                  <a:solidFill>
                                    <a:srgbClr val="FF0000"/>
                                  </a:solidFill>
                                  <a:latin typeface="Cambria Math"/>
                                </a:rPr>
                                <m:t>𝒓</m:t>
                              </m:r>
                            </m:e>
                            <m:sub>
                              <m:r>
                                <a:rPr lang="de-DE" sz="2000" b="1" i="1" smtClean="0">
                                  <a:solidFill>
                                    <a:srgbClr val="FF0000"/>
                                  </a:solidFill>
                                  <a:latin typeface="Cambria Math"/>
                                </a:rPr>
                                <m:t>𝟐</m:t>
                              </m:r>
                            </m:sub>
                          </m:sSub>
                        </m:num>
                        <m:den>
                          <m:sSub>
                            <m:sSubPr>
                              <m:ctrlPr>
                                <a:rPr lang="de-DE" sz="2000" b="1" i="1">
                                  <a:solidFill>
                                    <a:srgbClr val="FF0000"/>
                                  </a:solidFill>
                                  <a:latin typeface="Cambria Math"/>
                                </a:rPr>
                              </m:ctrlPr>
                            </m:sSubPr>
                            <m:e>
                              <m:r>
                                <a:rPr lang="de-DE" sz="2000" b="1" i="1">
                                  <a:solidFill>
                                    <a:srgbClr val="FF0000"/>
                                  </a:solidFill>
                                  <a:latin typeface="Cambria Math"/>
                                </a:rPr>
                                <m:t>𝑻</m:t>
                              </m:r>
                            </m:e>
                            <m:sub>
                              <m:r>
                                <a:rPr lang="de-DE" sz="2000" b="1" i="1" smtClean="0">
                                  <a:solidFill>
                                    <a:srgbClr val="FF0000"/>
                                  </a:solidFill>
                                  <a:latin typeface="Cambria Math"/>
                                </a:rPr>
                                <m:t>𝟐</m:t>
                              </m:r>
                            </m:sub>
                          </m:sSub>
                        </m:den>
                      </m:f>
                      <m:r>
                        <a:rPr lang="de-DE" sz="2000" b="1" i="1">
                          <a:solidFill>
                            <a:srgbClr val="FF0000"/>
                          </a:solidFill>
                          <a:latin typeface="Cambria Math"/>
                        </a:rPr>
                        <m:t>=</m:t>
                      </m:r>
                      <m:f>
                        <m:fPr>
                          <m:ctrlPr>
                            <a:rPr lang="de-DE" sz="2000" b="1" i="1">
                              <a:solidFill>
                                <a:srgbClr val="FF0000"/>
                              </a:solidFill>
                              <a:latin typeface="Cambria Math"/>
                            </a:rPr>
                          </m:ctrlPr>
                        </m:fPr>
                        <m:num>
                          <m:r>
                            <a:rPr lang="el-GR" sz="2000" b="1" i="1">
                              <a:solidFill>
                                <a:srgbClr val="FF0000"/>
                              </a:solidFill>
                              <a:latin typeface="Cambria Math"/>
                            </a:rPr>
                            <m:t>𝟐</m:t>
                          </m:r>
                          <m:r>
                            <a:rPr lang="el-GR" sz="2000" b="1" i="1">
                              <a:solidFill>
                                <a:srgbClr val="FF0000"/>
                              </a:solidFill>
                              <a:latin typeface="Cambria Math"/>
                            </a:rPr>
                            <m:t>⋅</m:t>
                          </m:r>
                          <m:r>
                            <a:rPr lang="el-GR" sz="2000" b="1" i="1">
                              <a:solidFill>
                                <a:srgbClr val="FF0000"/>
                              </a:solidFill>
                              <a:latin typeface="Cambria Math"/>
                            </a:rPr>
                            <m:t>𝝅</m:t>
                          </m:r>
                          <m:r>
                            <a:rPr lang="el-GR" sz="2000" b="1" i="1">
                              <a:solidFill>
                                <a:srgbClr val="FF0000"/>
                              </a:solidFill>
                              <a:latin typeface="Cambria Math"/>
                            </a:rPr>
                            <m:t> ⋅</m:t>
                          </m:r>
                          <m:r>
                            <a:rPr lang="de-DE" sz="2000" b="1" i="1" smtClean="0">
                              <a:solidFill>
                                <a:srgbClr val="FF0000"/>
                              </a:solidFill>
                              <a:latin typeface="Cambria Math"/>
                            </a:rPr>
                            <m:t>𝟎</m:t>
                          </m:r>
                          <m:r>
                            <a:rPr lang="de-DE" sz="2000" b="1" i="1" smtClean="0">
                              <a:solidFill>
                                <a:srgbClr val="FF0000"/>
                              </a:solidFill>
                              <a:latin typeface="Cambria Math"/>
                            </a:rPr>
                            <m:t>,</m:t>
                          </m:r>
                          <m:r>
                            <a:rPr lang="de-DE" sz="2000" b="1" i="1" smtClean="0">
                              <a:solidFill>
                                <a:srgbClr val="FF0000"/>
                              </a:solidFill>
                              <a:latin typeface="Cambria Math"/>
                            </a:rPr>
                            <m:t>𝟏𝟓</m:t>
                          </m:r>
                          <m:r>
                            <a:rPr lang="de-DE" sz="2000" b="1" i="1" smtClean="0">
                              <a:solidFill>
                                <a:srgbClr val="FF0000"/>
                              </a:solidFill>
                              <a:latin typeface="Cambria Math"/>
                            </a:rPr>
                            <m:t>𝒎</m:t>
                          </m:r>
                        </m:num>
                        <m:den>
                          <m:r>
                            <a:rPr lang="de-DE" sz="2000" b="1" i="1" smtClean="0">
                              <a:solidFill>
                                <a:srgbClr val="FF0000"/>
                              </a:solidFill>
                              <a:latin typeface="Cambria Math"/>
                            </a:rPr>
                            <m:t>𝟓</m:t>
                          </m:r>
                          <m:r>
                            <a:rPr lang="de-DE" sz="2000" b="1" i="1" smtClean="0">
                              <a:solidFill>
                                <a:srgbClr val="FF0000"/>
                              </a:solidFill>
                              <a:latin typeface="Cambria Math"/>
                            </a:rPr>
                            <m:t>𝒔</m:t>
                          </m:r>
                        </m:den>
                      </m:f>
                      <m:r>
                        <a:rPr lang="de-DE" sz="2000" b="1" i="1">
                          <a:solidFill>
                            <a:srgbClr val="FF0000"/>
                          </a:solidFill>
                          <a:latin typeface="Cambria Math"/>
                        </a:rPr>
                        <m:t>=</m:t>
                      </m:r>
                      <m:r>
                        <a:rPr lang="de-DE" sz="2000" b="1" i="1">
                          <a:solidFill>
                            <a:srgbClr val="FF0000"/>
                          </a:solidFill>
                          <a:latin typeface="Cambria Math"/>
                        </a:rPr>
                        <m:t>𝟎</m:t>
                      </m:r>
                      <m:r>
                        <a:rPr lang="de-DE" sz="2000" b="1" i="1">
                          <a:solidFill>
                            <a:srgbClr val="FF0000"/>
                          </a:solidFill>
                          <a:latin typeface="Cambria Math"/>
                        </a:rPr>
                        <m:t>.</m:t>
                      </m:r>
                      <m:r>
                        <a:rPr lang="de-DE" sz="2000" b="1" i="1">
                          <a:solidFill>
                            <a:srgbClr val="FF0000"/>
                          </a:solidFill>
                          <a:latin typeface="Cambria Math"/>
                        </a:rPr>
                        <m:t>𝟏𝟖𝟖𝟓</m:t>
                      </m:r>
                      <m:f>
                        <m:fPr>
                          <m:ctrlPr>
                            <a:rPr lang="de-DE" sz="2000" b="1" i="1" smtClean="0">
                              <a:solidFill>
                                <a:srgbClr val="FF0000"/>
                              </a:solidFill>
                              <a:latin typeface="Cambria Math"/>
                            </a:rPr>
                          </m:ctrlPr>
                        </m:fPr>
                        <m:num>
                          <m:r>
                            <a:rPr lang="de-DE" sz="2000" b="1" i="1" smtClean="0">
                              <a:solidFill>
                                <a:srgbClr val="FF0000"/>
                              </a:solidFill>
                              <a:latin typeface="Cambria Math"/>
                            </a:rPr>
                            <m:t>𝒎</m:t>
                          </m:r>
                        </m:num>
                        <m:den>
                          <m:r>
                            <a:rPr lang="de-DE" sz="2000" b="1" i="1" smtClean="0">
                              <a:solidFill>
                                <a:srgbClr val="FF0000"/>
                              </a:solidFill>
                              <a:latin typeface="Cambria Math"/>
                            </a:rPr>
                            <m:t>𝒔</m:t>
                          </m:r>
                        </m:den>
                      </m:f>
                    </m:oMath>
                  </m:oMathPara>
                </a14:m>
                <a:endParaRPr lang="de-DE" sz="2400" b="1" dirty="0">
                  <a:solidFill>
                    <a:srgbClr val="FF0000"/>
                  </a:solidFill>
                </a:endParaRPr>
              </a:p>
            </p:txBody>
          </p:sp>
        </mc:Choice>
        <mc:Fallback>
          <p:sp>
            <p:nvSpPr>
              <p:cNvPr id="28" name="Textfeld 27"/>
              <p:cNvSpPr txBox="1">
                <a:spLocks noRot="1" noChangeAspect="1" noMove="1" noResize="1" noEditPoints="1" noAdjustHandles="1" noChangeArrowheads="1" noChangeShapeType="1" noTextEdit="1"/>
              </p:cNvSpPr>
              <p:nvPr/>
            </p:nvSpPr>
            <p:spPr>
              <a:xfrm>
                <a:off x="234492" y="4321286"/>
                <a:ext cx="5237868" cy="682687"/>
              </a:xfrm>
              <a:prstGeom prst="rect">
                <a:avLst/>
              </a:prstGeom>
              <a:blipFill rotWithShape="1">
                <a:blip r:embed="rId7"/>
                <a:stretch>
                  <a:fillRect/>
                </a:stretch>
              </a:blipFill>
              <a:ln w="25400">
                <a:solidFill>
                  <a:srgbClr val="FF0000"/>
                </a:solidFill>
              </a:ln>
            </p:spPr>
            <p:txBody>
              <a:bodyPr/>
              <a:lstStyle/>
              <a:p>
                <a:r>
                  <a:rPr lang="de-DE">
                    <a:noFill/>
                  </a:rPr>
                  <a:t> </a:t>
                </a:r>
              </a:p>
            </p:txBody>
          </p:sp>
        </mc:Fallback>
      </mc:AlternateContent>
      <mc:AlternateContent xmlns:mc="http://schemas.openxmlformats.org/markup-compatibility/2006">
        <mc:Choice xmlns:a14="http://schemas.microsoft.com/office/drawing/2010/main" Requires="a14">
          <p:sp>
            <p:nvSpPr>
              <p:cNvPr id="22" name="Textfeld 21"/>
              <p:cNvSpPr txBox="1"/>
              <p:nvPr/>
            </p:nvSpPr>
            <p:spPr>
              <a:xfrm>
                <a:off x="234492" y="5156018"/>
                <a:ext cx="4610796" cy="928075"/>
              </a:xfrm>
              <a:prstGeom prst="rect">
                <a:avLst/>
              </a:prstGeom>
              <a:solidFill>
                <a:srgbClr val="92D050"/>
              </a:solidFill>
              <a:ln w="25400">
                <a:solidFill>
                  <a:srgbClr val="FF0000"/>
                </a:solidFill>
              </a:ln>
            </p:spPr>
            <p:txBody>
              <a:bodyPr wrap="square" rtlCol="0">
                <a:spAutoFit/>
              </a:bodyPr>
              <a:lstStyle/>
              <a:p>
                <a14:m>
                  <m:oMathPara xmlns:m="http://schemas.openxmlformats.org/officeDocument/2006/math">
                    <m:oMathParaPr>
                      <m:jc m:val="centerGroup"/>
                    </m:oMathParaPr>
                    <m:oMath xmlns:m="http://schemas.openxmlformats.org/officeDocument/2006/math">
                      <m:sSub>
                        <m:sSubPr>
                          <m:ctrlPr>
                            <a:rPr lang="de-DE" sz="2000" b="1" i="1" smtClean="0">
                              <a:solidFill>
                                <a:srgbClr val="FF0000"/>
                              </a:solidFill>
                              <a:latin typeface="Cambria Math"/>
                            </a:rPr>
                          </m:ctrlPr>
                        </m:sSubPr>
                        <m:e>
                          <m:r>
                            <a:rPr lang="de-DE" sz="2000" b="1" i="1" smtClean="0">
                              <a:solidFill>
                                <a:srgbClr val="FF0000"/>
                              </a:solidFill>
                              <a:latin typeface="Cambria Math"/>
                            </a:rPr>
                            <m:t>𝒂</m:t>
                          </m:r>
                        </m:e>
                        <m:sub>
                          <m:r>
                            <a:rPr lang="de-DE" sz="2000" b="1" i="1" smtClean="0">
                              <a:solidFill>
                                <a:srgbClr val="FF0000"/>
                              </a:solidFill>
                              <a:latin typeface="Cambria Math"/>
                            </a:rPr>
                            <m:t>𝟏</m:t>
                          </m:r>
                        </m:sub>
                      </m:sSub>
                      <m:r>
                        <a:rPr lang="de-DE" sz="2000" b="1" i="1">
                          <a:solidFill>
                            <a:srgbClr val="FF0000"/>
                          </a:solidFill>
                          <a:latin typeface="Cambria Math"/>
                        </a:rPr>
                        <m:t>=</m:t>
                      </m:r>
                      <m:f>
                        <m:fPr>
                          <m:ctrlPr>
                            <a:rPr lang="de-DE" sz="2000" b="1" i="1">
                              <a:solidFill>
                                <a:srgbClr val="FF0000"/>
                              </a:solidFill>
                              <a:latin typeface="Cambria Math"/>
                            </a:rPr>
                          </m:ctrlPr>
                        </m:fPr>
                        <m:num>
                          <m:sSup>
                            <m:sSupPr>
                              <m:ctrlPr>
                                <a:rPr lang="de-DE" sz="2000" b="1" i="1">
                                  <a:solidFill>
                                    <a:srgbClr val="FF0000"/>
                                  </a:solidFill>
                                  <a:latin typeface="Cambria Math"/>
                                </a:rPr>
                              </m:ctrlPr>
                            </m:sSupPr>
                            <m:e>
                              <m:sSub>
                                <m:sSubPr>
                                  <m:ctrlPr>
                                    <a:rPr lang="de-DE" sz="2000" b="1" i="1">
                                      <a:solidFill>
                                        <a:srgbClr val="FF0000"/>
                                      </a:solidFill>
                                      <a:latin typeface="Cambria Math"/>
                                    </a:rPr>
                                  </m:ctrlPr>
                                </m:sSubPr>
                                <m:e>
                                  <m:r>
                                    <a:rPr lang="de-DE" sz="2000" b="1" i="1">
                                      <a:solidFill>
                                        <a:srgbClr val="FF0000"/>
                                      </a:solidFill>
                                      <a:latin typeface="Cambria Math"/>
                                    </a:rPr>
                                    <m:t>𝒗</m:t>
                                  </m:r>
                                </m:e>
                                <m:sub>
                                  <m:r>
                                    <a:rPr lang="de-DE" sz="2000" b="1" i="1">
                                      <a:solidFill>
                                        <a:srgbClr val="FF0000"/>
                                      </a:solidFill>
                                      <a:latin typeface="Cambria Math"/>
                                    </a:rPr>
                                    <m:t>𝟏</m:t>
                                  </m:r>
                                </m:sub>
                              </m:sSub>
                            </m:e>
                            <m:sup>
                              <m:r>
                                <a:rPr lang="de-DE" sz="2000" b="1" i="1">
                                  <a:solidFill>
                                    <a:srgbClr val="FF0000"/>
                                  </a:solidFill>
                                  <a:latin typeface="Cambria Math"/>
                                </a:rPr>
                                <m:t>𝟐</m:t>
                              </m:r>
                            </m:sup>
                          </m:sSup>
                        </m:num>
                        <m:den>
                          <m:sSub>
                            <m:sSubPr>
                              <m:ctrlPr>
                                <a:rPr lang="de-DE" sz="2000" b="1" i="1">
                                  <a:solidFill>
                                    <a:srgbClr val="FF0000"/>
                                  </a:solidFill>
                                  <a:latin typeface="Cambria Math"/>
                                </a:rPr>
                              </m:ctrlPr>
                            </m:sSubPr>
                            <m:e>
                              <m:r>
                                <a:rPr lang="de-DE" sz="2000" b="1" i="1">
                                  <a:solidFill>
                                    <a:srgbClr val="FF0000"/>
                                  </a:solidFill>
                                  <a:latin typeface="Cambria Math"/>
                                </a:rPr>
                                <m:t>𝒓</m:t>
                              </m:r>
                            </m:e>
                            <m:sub>
                              <m:r>
                                <a:rPr lang="de-DE" sz="2000" b="1" i="1">
                                  <a:solidFill>
                                    <a:srgbClr val="FF0000"/>
                                  </a:solidFill>
                                  <a:latin typeface="Cambria Math"/>
                                </a:rPr>
                                <m:t>𝟏</m:t>
                              </m:r>
                            </m:sub>
                          </m:sSub>
                        </m:den>
                      </m:f>
                      <m:r>
                        <a:rPr lang="de-DE" sz="2000" b="1" i="1">
                          <a:solidFill>
                            <a:srgbClr val="FF0000"/>
                          </a:solidFill>
                          <a:latin typeface="Cambria Math"/>
                        </a:rPr>
                        <m:t>=</m:t>
                      </m:r>
                      <m:f>
                        <m:fPr>
                          <m:ctrlPr>
                            <a:rPr lang="de-DE" sz="2000" b="1" i="1">
                              <a:solidFill>
                                <a:srgbClr val="FF0000"/>
                              </a:solidFill>
                              <a:latin typeface="Cambria Math"/>
                            </a:rPr>
                          </m:ctrlPr>
                        </m:fPr>
                        <m:num>
                          <m:sSup>
                            <m:sSupPr>
                              <m:ctrlPr>
                                <a:rPr lang="de-DE" sz="2000" b="1" i="1">
                                  <a:solidFill>
                                    <a:srgbClr val="FF0000"/>
                                  </a:solidFill>
                                  <a:latin typeface="Cambria Math"/>
                                </a:rPr>
                              </m:ctrlPr>
                            </m:sSupPr>
                            <m:e>
                              <m:d>
                                <m:dPr>
                                  <m:ctrlPr>
                                    <a:rPr lang="de-DE" sz="2000" b="1" i="1" smtClean="0">
                                      <a:solidFill>
                                        <a:srgbClr val="FF0000"/>
                                      </a:solidFill>
                                      <a:latin typeface="Cambria Math"/>
                                    </a:rPr>
                                  </m:ctrlPr>
                                </m:dPr>
                                <m:e>
                                  <m:r>
                                    <a:rPr lang="de-DE" sz="2000" b="1" i="1">
                                      <a:solidFill>
                                        <a:srgbClr val="FF0000"/>
                                      </a:solidFill>
                                      <a:latin typeface="Cambria Math"/>
                                    </a:rPr>
                                    <m:t>𝟎</m:t>
                                  </m:r>
                                  <m:r>
                                    <a:rPr lang="de-DE" sz="2000" b="1" i="1">
                                      <a:solidFill>
                                        <a:srgbClr val="FF0000"/>
                                      </a:solidFill>
                                      <a:latin typeface="Cambria Math"/>
                                    </a:rPr>
                                    <m:t>.</m:t>
                                  </m:r>
                                  <m:r>
                                    <a:rPr lang="de-DE" sz="2000" b="1" i="1">
                                      <a:solidFill>
                                        <a:srgbClr val="FF0000"/>
                                      </a:solidFill>
                                      <a:latin typeface="Cambria Math"/>
                                    </a:rPr>
                                    <m:t>𝟏𝟐𝟓𝟕</m:t>
                                  </m:r>
                                  <m:f>
                                    <m:fPr>
                                      <m:ctrlPr>
                                        <a:rPr lang="de-DE" sz="2000" b="1" i="1">
                                          <a:solidFill>
                                            <a:srgbClr val="FF0000"/>
                                          </a:solidFill>
                                          <a:latin typeface="Cambria Math"/>
                                        </a:rPr>
                                      </m:ctrlPr>
                                    </m:fPr>
                                    <m:num>
                                      <m:r>
                                        <a:rPr lang="de-DE" sz="2000" b="1" i="1">
                                          <a:solidFill>
                                            <a:srgbClr val="FF0000"/>
                                          </a:solidFill>
                                          <a:latin typeface="Cambria Math"/>
                                        </a:rPr>
                                        <m:t>𝒎</m:t>
                                      </m:r>
                                    </m:num>
                                    <m:den>
                                      <m:r>
                                        <a:rPr lang="de-DE" sz="2000" b="1" i="1">
                                          <a:solidFill>
                                            <a:srgbClr val="FF0000"/>
                                          </a:solidFill>
                                          <a:latin typeface="Cambria Math"/>
                                        </a:rPr>
                                        <m:t>𝒔</m:t>
                                      </m:r>
                                    </m:den>
                                  </m:f>
                                </m:e>
                              </m:d>
                            </m:e>
                            <m:sup>
                              <m:r>
                                <a:rPr lang="de-DE" sz="2000" b="1" i="1">
                                  <a:solidFill>
                                    <a:srgbClr val="FF0000"/>
                                  </a:solidFill>
                                  <a:latin typeface="Cambria Math"/>
                                </a:rPr>
                                <m:t>𝟐</m:t>
                              </m:r>
                            </m:sup>
                          </m:sSup>
                        </m:num>
                        <m:den>
                          <m:r>
                            <a:rPr lang="de-DE" sz="2000" b="1" i="1" smtClean="0">
                              <a:solidFill>
                                <a:srgbClr val="FF0000"/>
                              </a:solidFill>
                              <a:latin typeface="Cambria Math"/>
                            </a:rPr>
                            <m:t>𝟎</m:t>
                          </m:r>
                          <m:r>
                            <a:rPr lang="de-DE" sz="2000" b="1" i="1" smtClean="0">
                              <a:solidFill>
                                <a:srgbClr val="FF0000"/>
                              </a:solidFill>
                              <a:latin typeface="Cambria Math"/>
                            </a:rPr>
                            <m:t>,</m:t>
                          </m:r>
                          <m:r>
                            <a:rPr lang="de-DE" sz="2000" b="1" i="1" smtClean="0">
                              <a:solidFill>
                                <a:srgbClr val="FF0000"/>
                              </a:solidFill>
                              <a:latin typeface="Cambria Math"/>
                            </a:rPr>
                            <m:t>𝟏𝟎</m:t>
                          </m:r>
                          <m:r>
                            <a:rPr lang="de-DE" sz="2000" b="1" i="1" smtClean="0">
                              <a:solidFill>
                                <a:srgbClr val="FF0000"/>
                              </a:solidFill>
                              <a:latin typeface="Cambria Math"/>
                            </a:rPr>
                            <m:t>𝒎</m:t>
                          </m:r>
                        </m:den>
                      </m:f>
                      <m:r>
                        <a:rPr lang="de-DE" sz="2000" b="1">
                          <a:solidFill>
                            <a:srgbClr val="FF0000"/>
                          </a:solidFill>
                          <a:latin typeface="Cambria Math"/>
                        </a:rPr>
                        <m:t>=</m:t>
                      </m:r>
                      <m:r>
                        <a:rPr lang="de-DE" sz="2000" b="1">
                          <a:solidFill>
                            <a:srgbClr val="FF0000"/>
                          </a:solidFill>
                          <a:latin typeface="Cambria Math"/>
                        </a:rPr>
                        <m:t>𝟎</m:t>
                      </m:r>
                      <m:r>
                        <a:rPr lang="de-DE" sz="2000" b="1">
                          <a:solidFill>
                            <a:srgbClr val="FF0000"/>
                          </a:solidFill>
                          <a:latin typeface="Cambria Math"/>
                        </a:rPr>
                        <m:t>.</m:t>
                      </m:r>
                      <m:r>
                        <a:rPr lang="de-DE" sz="2000" b="1">
                          <a:solidFill>
                            <a:srgbClr val="FF0000"/>
                          </a:solidFill>
                          <a:latin typeface="Cambria Math"/>
                        </a:rPr>
                        <m:t>𝟏𝟓𝟖𝟎</m:t>
                      </m:r>
                      <m:f>
                        <m:fPr>
                          <m:ctrlPr>
                            <a:rPr lang="de-DE" sz="2000" b="1" i="1" smtClean="0">
                              <a:solidFill>
                                <a:srgbClr val="FF0000"/>
                              </a:solidFill>
                              <a:latin typeface="Cambria Math"/>
                            </a:rPr>
                          </m:ctrlPr>
                        </m:fPr>
                        <m:num>
                          <m:r>
                            <a:rPr lang="de-DE" sz="2000" b="1" i="1" smtClean="0">
                              <a:solidFill>
                                <a:srgbClr val="FF0000"/>
                              </a:solidFill>
                              <a:latin typeface="Cambria Math"/>
                            </a:rPr>
                            <m:t>𝒎</m:t>
                          </m:r>
                        </m:num>
                        <m:den>
                          <m:sSup>
                            <m:sSupPr>
                              <m:ctrlPr>
                                <a:rPr lang="de-DE" sz="2000" b="1" i="1" smtClean="0">
                                  <a:solidFill>
                                    <a:srgbClr val="FF0000"/>
                                  </a:solidFill>
                                  <a:latin typeface="Cambria Math"/>
                                </a:rPr>
                              </m:ctrlPr>
                            </m:sSupPr>
                            <m:e>
                              <m:r>
                                <a:rPr lang="de-DE" sz="2000" b="1" i="1" smtClean="0">
                                  <a:solidFill>
                                    <a:srgbClr val="FF0000"/>
                                  </a:solidFill>
                                  <a:latin typeface="Cambria Math"/>
                                </a:rPr>
                                <m:t>𝒔</m:t>
                              </m:r>
                            </m:e>
                            <m:sup>
                              <m:r>
                                <a:rPr lang="de-DE" sz="2000" b="1" i="1" smtClean="0">
                                  <a:solidFill>
                                    <a:srgbClr val="FF0000"/>
                                  </a:solidFill>
                                  <a:latin typeface="Cambria Math"/>
                                </a:rPr>
                                <m:t>𝟐</m:t>
                              </m:r>
                            </m:sup>
                          </m:sSup>
                        </m:den>
                      </m:f>
                    </m:oMath>
                  </m:oMathPara>
                </a14:m>
                <a:endParaRPr lang="de-DE" b="1" dirty="0"/>
              </a:p>
            </p:txBody>
          </p:sp>
        </mc:Choice>
        <mc:Fallback>
          <p:sp>
            <p:nvSpPr>
              <p:cNvPr id="22" name="Textfeld 21"/>
              <p:cNvSpPr txBox="1">
                <a:spLocks noRot="1" noChangeAspect="1" noMove="1" noResize="1" noEditPoints="1" noAdjustHandles="1" noChangeArrowheads="1" noChangeShapeType="1" noTextEdit="1"/>
              </p:cNvSpPr>
              <p:nvPr/>
            </p:nvSpPr>
            <p:spPr>
              <a:xfrm>
                <a:off x="234492" y="5156018"/>
                <a:ext cx="4610796" cy="928075"/>
              </a:xfrm>
              <a:prstGeom prst="rect">
                <a:avLst/>
              </a:prstGeom>
              <a:blipFill rotWithShape="1">
                <a:blip r:embed="rId8"/>
                <a:stretch>
                  <a:fillRect/>
                </a:stretch>
              </a:blipFill>
              <a:ln w="25400">
                <a:solidFill>
                  <a:srgbClr val="FF0000"/>
                </a:solidFill>
              </a:ln>
            </p:spPr>
            <p:txBody>
              <a:bodyPr/>
              <a:lstStyle/>
              <a:p>
                <a:r>
                  <a:rPr lang="de-DE">
                    <a:noFill/>
                  </a:rPr>
                  <a:t> </a:t>
                </a:r>
              </a:p>
            </p:txBody>
          </p:sp>
        </mc:Fallback>
      </mc:AlternateContent>
      <mc:AlternateContent xmlns:mc="http://schemas.openxmlformats.org/markup-compatibility/2006">
        <mc:Choice xmlns:a14="http://schemas.microsoft.com/office/drawing/2010/main" Requires="a14">
          <p:sp>
            <p:nvSpPr>
              <p:cNvPr id="30" name="Textfeld 29"/>
              <p:cNvSpPr txBox="1"/>
              <p:nvPr/>
            </p:nvSpPr>
            <p:spPr>
              <a:xfrm>
                <a:off x="234492" y="6228109"/>
                <a:ext cx="4619277" cy="899029"/>
              </a:xfrm>
              <a:prstGeom prst="rect">
                <a:avLst/>
              </a:prstGeom>
              <a:solidFill>
                <a:srgbClr val="FFFF00"/>
              </a:solidFill>
              <a:ln w="25400">
                <a:solidFill>
                  <a:srgbClr val="FF0000"/>
                </a:solidFill>
              </a:ln>
            </p:spPr>
            <p:txBody>
              <a:bodyPr wrap="none" rtlCol="0">
                <a:spAutoFit/>
              </a:bodyPr>
              <a:lstStyle/>
              <a:p>
                <a14:m>
                  <m:oMathPara xmlns:m="http://schemas.openxmlformats.org/officeDocument/2006/math">
                    <m:oMathParaPr>
                      <m:jc m:val="centerGroup"/>
                    </m:oMathParaPr>
                    <m:oMath xmlns:m="http://schemas.openxmlformats.org/officeDocument/2006/math">
                      <m:sSub>
                        <m:sSubPr>
                          <m:ctrlPr>
                            <a:rPr lang="de-DE" sz="2000" b="1" i="1" smtClean="0">
                              <a:solidFill>
                                <a:srgbClr val="FF0000"/>
                              </a:solidFill>
                              <a:latin typeface="Cambria Math"/>
                            </a:rPr>
                          </m:ctrlPr>
                        </m:sSubPr>
                        <m:e>
                          <m:r>
                            <a:rPr lang="de-DE" sz="2000" b="1" i="1" smtClean="0">
                              <a:solidFill>
                                <a:srgbClr val="FF0000"/>
                              </a:solidFill>
                              <a:latin typeface="Cambria Math"/>
                            </a:rPr>
                            <m:t>𝒂</m:t>
                          </m:r>
                        </m:e>
                        <m:sub>
                          <m:r>
                            <a:rPr lang="de-DE" sz="2000" b="1" i="1" smtClean="0">
                              <a:solidFill>
                                <a:srgbClr val="FF0000"/>
                              </a:solidFill>
                              <a:latin typeface="Cambria Math"/>
                            </a:rPr>
                            <m:t>𝟐</m:t>
                          </m:r>
                        </m:sub>
                      </m:sSub>
                      <m:r>
                        <a:rPr lang="de-DE" sz="2000" b="1" i="1">
                          <a:solidFill>
                            <a:srgbClr val="FF0000"/>
                          </a:solidFill>
                          <a:latin typeface="Cambria Math"/>
                        </a:rPr>
                        <m:t>=</m:t>
                      </m:r>
                      <m:f>
                        <m:fPr>
                          <m:ctrlPr>
                            <a:rPr lang="de-DE" sz="2000" b="1" i="1">
                              <a:solidFill>
                                <a:srgbClr val="FF0000"/>
                              </a:solidFill>
                              <a:latin typeface="Cambria Math"/>
                            </a:rPr>
                          </m:ctrlPr>
                        </m:fPr>
                        <m:num>
                          <m:sSup>
                            <m:sSupPr>
                              <m:ctrlPr>
                                <a:rPr lang="de-DE" sz="2000" b="1" i="1">
                                  <a:solidFill>
                                    <a:srgbClr val="FF0000"/>
                                  </a:solidFill>
                                  <a:latin typeface="Cambria Math"/>
                                </a:rPr>
                              </m:ctrlPr>
                            </m:sSupPr>
                            <m:e>
                              <m:sSub>
                                <m:sSubPr>
                                  <m:ctrlPr>
                                    <a:rPr lang="de-DE" sz="2000" b="1" i="1">
                                      <a:solidFill>
                                        <a:srgbClr val="FF0000"/>
                                      </a:solidFill>
                                      <a:latin typeface="Cambria Math"/>
                                    </a:rPr>
                                  </m:ctrlPr>
                                </m:sSubPr>
                                <m:e>
                                  <m:r>
                                    <a:rPr lang="de-DE" sz="2000" b="1" i="1">
                                      <a:solidFill>
                                        <a:srgbClr val="FF0000"/>
                                      </a:solidFill>
                                      <a:latin typeface="Cambria Math"/>
                                    </a:rPr>
                                    <m:t>𝒗</m:t>
                                  </m:r>
                                </m:e>
                                <m:sub>
                                  <m:r>
                                    <a:rPr lang="de-DE" sz="2000" b="1" i="1" smtClean="0">
                                      <a:solidFill>
                                        <a:srgbClr val="FF0000"/>
                                      </a:solidFill>
                                      <a:latin typeface="Cambria Math"/>
                                    </a:rPr>
                                    <m:t>𝟐</m:t>
                                  </m:r>
                                </m:sub>
                              </m:sSub>
                            </m:e>
                            <m:sup>
                              <m:r>
                                <a:rPr lang="de-DE" sz="2000" b="1" i="1">
                                  <a:solidFill>
                                    <a:srgbClr val="FF0000"/>
                                  </a:solidFill>
                                  <a:latin typeface="Cambria Math"/>
                                </a:rPr>
                                <m:t>𝟐</m:t>
                              </m:r>
                            </m:sup>
                          </m:sSup>
                        </m:num>
                        <m:den>
                          <m:sSub>
                            <m:sSubPr>
                              <m:ctrlPr>
                                <a:rPr lang="de-DE" sz="2000" b="1" i="1">
                                  <a:solidFill>
                                    <a:srgbClr val="FF0000"/>
                                  </a:solidFill>
                                  <a:latin typeface="Cambria Math"/>
                                </a:rPr>
                              </m:ctrlPr>
                            </m:sSubPr>
                            <m:e>
                              <m:r>
                                <a:rPr lang="de-DE" sz="2000" b="1" i="1">
                                  <a:solidFill>
                                    <a:srgbClr val="FF0000"/>
                                  </a:solidFill>
                                  <a:latin typeface="Cambria Math"/>
                                </a:rPr>
                                <m:t>𝒓</m:t>
                              </m:r>
                            </m:e>
                            <m:sub>
                              <m:r>
                                <a:rPr lang="de-DE" sz="2000" b="1" i="1" smtClean="0">
                                  <a:solidFill>
                                    <a:srgbClr val="FF0000"/>
                                  </a:solidFill>
                                  <a:latin typeface="Cambria Math"/>
                                </a:rPr>
                                <m:t>𝟐</m:t>
                              </m:r>
                            </m:sub>
                          </m:sSub>
                        </m:den>
                      </m:f>
                      <m:r>
                        <a:rPr lang="de-DE" sz="2000" b="1" i="1">
                          <a:solidFill>
                            <a:srgbClr val="FF0000"/>
                          </a:solidFill>
                          <a:latin typeface="Cambria Math"/>
                        </a:rPr>
                        <m:t>=</m:t>
                      </m:r>
                      <m:f>
                        <m:fPr>
                          <m:ctrlPr>
                            <a:rPr lang="de-DE" sz="2000" b="1" i="1">
                              <a:solidFill>
                                <a:srgbClr val="FF0000"/>
                              </a:solidFill>
                              <a:latin typeface="Cambria Math"/>
                            </a:rPr>
                          </m:ctrlPr>
                        </m:fPr>
                        <m:num>
                          <m:sSup>
                            <m:sSupPr>
                              <m:ctrlPr>
                                <a:rPr lang="de-DE" sz="2000" b="1" i="1">
                                  <a:solidFill>
                                    <a:srgbClr val="FF0000"/>
                                  </a:solidFill>
                                  <a:latin typeface="Cambria Math"/>
                                </a:rPr>
                              </m:ctrlPr>
                            </m:sSupPr>
                            <m:e>
                              <m:d>
                                <m:dPr>
                                  <m:ctrlPr>
                                    <a:rPr lang="de-DE" sz="2000" b="1" i="1" smtClean="0">
                                      <a:solidFill>
                                        <a:srgbClr val="FF0000"/>
                                      </a:solidFill>
                                      <a:latin typeface="Cambria Math"/>
                                    </a:rPr>
                                  </m:ctrlPr>
                                </m:dPr>
                                <m:e>
                                  <m:r>
                                    <a:rPr lang="de-DE" sz="2000" b="1" i="1">
                                      <a:solidFill>
                                        <a:srgbClr val="FF0000"/>
                                      </a:solidFill>
                                      <a:latin typeface="Cambria Math"/>
                                    </a:rPr>
                                    <m:t>𝟎</m:t>
                                  </m:r>
                                  <m:r>
                                    <a:rPr lang="de-DE" sz="2000" b="1" i="1">
                                      <a:solidFill>
                                        <a:srgbClr val="FF0000"/>
                                      </a:solidFill>
                                      <a:latin typeface="Cambria Math"/>
                                    </a:rPr>
                                    <m:t>.</m:t>
                                  </m:r>
                                  <m:r>
                                    <a:rPr lang="de-DE" sz="2000" b="1" i="1">
                                      <a:solidFill>
                                        <a:srgbClr val="FF0000"/>
                                      </a:solidFill>
                                      <a:latin typeface="Cambria Math"/>
                                    </a:rPr>
                                    <m:t>𝟏𝟖𝟖𝟓</m:t>
                                  </m:r>
                                  <m:f>
                                    <m:fPr>
                                      <m:ctrlPr>
                                        <a:rPr lang="de-DE" sz="2000" b="1" i="1">
                                          <a:solidFill>
                                            <a:srgbClr val="FF0000"/>
                                          </a:solidFill>
                                          <a:latin typeface="Cambria Math"/>
                                        </a:rPr>
                                      </m:ctrlPr>
                                    </m:fPr>
                                    <m:num>
                                      <m:r>
                                        <a:rPr lang="de-DE" sz="2000" b="1" i="1">
                                          <a:solidFill>
                                            <a:srgbClr val="FF0000"/>
                                          </a:solidFill>
                                          <a:latin typeface="Cambria Math"/>
                                        </a:rPr>
                                        <m:t>𝒎</m:t>
                                      </m:r>
                                    </m:num>
                                    <m:den>
                                      <m:r>
                                        <a:rPr lang="de-DE" sz="2000" b="1" i="1">
                                          <a:solidFill>
                                            <a:srgbClr val="FF0000"/>
                                          </a:solidFill>
                                          <a:latin typeface="Cambria Math"/>
                                        </a:rPr>
                                        <m:t>𝒔</m:t>
                                      </m:r>
                                    </m:den>
                                  </m:f>
                                </m:e>
                              </m:d>
                            </m:e>
                            <m:sup>
                              <m:r>
                                <a:rPr lang="de-DE" sz="2000" b="1" i="1">
                                  <a:solidFill>
                                    <a:srgbClr val="FF0000"/>
                                  </a:solidFill>
                                  <a:latin typeface="Cambria Math"/>
                                </a:rPr>
                                <m:t>𝟐</m:t>
                              </m:r>
                            </m:sup>
                          </m:sSup>
                        </m:num>
                        <m:den>
                          <m:r>
                            <a:rPr lang="de-DE" sz="2000" b="1" i="1" smtClean="0">
                              <a:solidFill>
                                <a:srgbClr val="FF0000"/>
                              </a:solidFill>
                              <a:latin typeface="Cambria Math"/>
                            </a:rPr>
                            <m:t>𝟎</m:t>
                          </m:r>
                          <m:r>
                            <a:rPr lang="de-DE" sz="2000" b="1" i="1" smtClean="0">
                              <a:solidFill>
                                <a:srgbClr val="FF0000"/>
                              </a:solidFill>
                              <a:latin typeface="Cambria Math"/>
                            </a:rPr>
                            <m:t>,</m:t>
                          </m:r>
                          <m:r>
                            <a:rPr lang="de-DE" sz="2000" b="1" i="1" smtClean="0">
                              <a:solidFill>
                                <a:srgbClr val="FF0000"/>
                              </a:solidFill>
                              <a:latin typeface="Cambria Math"/>
                            </a:rPr>
                            <m:t>𝟏𝟓</m:t>
                          </m:r>
                          <m:r>
                            <a:rPr lang="de-DE" sz="2000" b="1" i="1" smtClean="0">
                              <a:solidFill>
                                <a:srgbClr val="FF0000"/>
                              </a:solidFill>
                              <a:latin typeface="Cambria Math"/>
                            </a:rPr>
                            <m:t>𝒎</m:t>
                          </m:r>
                        </m:den>
                      </m:f>
                      <m:r>
                        <a:rPr lang="de-DE" sz="2000" b="1">
                          <a:solidFill>
                            <a:srgbClr val="FF0000"/>
                          </a:solidFill>
                          <a:latin typeface="Cambria Math"/>
                        </a:rPr>
                        <m:t>=</m:t>
                      </m:r>
                      <m:r>
                        <a:rPr lang="de-DE" sz="2000" b="1" i="1">
                          <a:solidFill>
                            <a:srgbClr val="FF0000"/>
                          </a:solidFill>
                          <a:latin typeface="Cambria Math"/>
                        </a:rPr>
                        <m:t>𝟎</m:t>
                      </m:r>
                      <m:r>
                        <a:rPr lang="de-DE" sz="2000" b="1" i="1">
                          <a:solidFill>
                            <a:srgbClr val="FF0000"/>
                          </a:solidFill>
                          <a:latin typeface="Cambria Math"/>
                        </a:rPr>
                        <m:t>.</m:t>
                      </m:r>
                      <m:r>
                        <a:rPr lang="de-DE" sz="2000" b="1" i="1">
                          <a:solidFill>
                            <a:srgbClr val="FF0000"/>
                          </a:solidFill>
                          <a:latin typeface="Cambria Math"/>
                        </a:rPr>
                        <m:t>𝟐𝟑𝟔𝟗</m:t>
                      </m:r>
                      <m:f>
                        <m:fPr>
                          <m:ctrlPr>
                            <a:rPr lang="de-DE" sz="2000" b="1" i="1" smtClean="0">
                              <a:solidFill>
                                <a:srgbClr val="FF0000"/>
                              </a:solidFill>
                              <a:latin typeface="Cambria Math"/>
                            </a:rPr>
                          </m:ctrlPr>
                        </m:fPr>
                        <m:num>
                          <m:r>
                            <a:rPr lang="de-DE" sz="2000" b="1" i="1" smtClean="0">
                              <a:solidFill>
                                <a:srgbClr val="FF0000"/>
                              </a:solidFill>
                              <a:latin typeface="Cambria Math"/>
                            </a:rPr>
                            <m:t>𝒎</m:t>
                          </m:r>
                        </m:num>
                        <m:den>
                          <m:sSup>
                            <m:sSupPr>
                              <m:ctrlPr>
                                <a:rPr lang="de-DE" sz="2000" b="1" i="1" smtClean="0">
                                  <a:solidFill>
                                    <a:srgbClr val="FF0000"/>
                                  </a:solidFill>
                                  <a:latin typeface="Cambria Math"/>
                                </a:rPr>
                              </m:ctrlPr>
                            </m:sSupPr>
                            <m:e>
                              <m:r>
                                <a:rPr lang="de-DE" sz="2000" b="1" i="1" smtClean="0">
                                  <a:solidFill>
                                    <a:srgbClr val="FF0000"/>
                                  </a:solidFill>
                                  <a:latin typeface="Cambria Math"/>
                                </a:rPr>
                                <m:t>𝒔</m:t>
                              </m:r>
                            </m:e>
                            <m:sup>
                              <m:r>
                                <a:rPr lang="de-DE" sz="2000" b="1" i="1" smtClean="0">
                                  <a:solidFill>
                                    <a:srgbClr val="FF0000"/>
                                  </a:solidFill>
                                  <a:latin typeface="Cambria Math"/>
                                </a:rPr>
                                <m:t>𝟐</m:t>
                              </m:r>
                            </m:sup>
                          </m:sSup>
                        </m:den>
                      </m:f>
                    </m:oMath>
                  </m:oMathPara>
                </a14:m>
                <a:endParaRPr lang="de-DE" b="1" dirty="0"/>
              </a:p>
            </p:txBody>
          </p:sp>
        </mc:Choice>
        <mc:Fallback>
          <p:sp>
            <p:nvSpPr>
              <p:cNvPr id="30" name="Textfeld 29"/>
              <p:cNvSpPr txBox="1">
                <a:spLocks noRot="1" noChangeAspect="1" noMove="1" noResize="1" noEditPoints="1" noAdjustHandles="1" noChangeArrowheads="1" noChangeShapeType="1" noTextEdit="1"/>
              </p:cNvSpPr>
              <p:nvPr/>
            </p:nvSpPr>
            <p:spPr>
              <a:xfrm>
                <a:off x="234492" y="6228109"/>
                <a:ext cx="4619277" cy="899029"/>
              </a:xfrm>
              <a:prstGeom prst="rect">
                <a:avLst/>
              </a:prstGeom>
              <a:blipFill rotWithShape="1">
                <a:blip r:embed="rId9"/>
                <a:stretch>
                  <a:fillRect/>
                </a:stretch>
              </a:blipFill>
              <a:ln w="25400">
                <a:solidFill>
                  <a:srgbClr val="FF0000"/>
                </a:solidFill>
              </a:ln>
            </p:spPr>
            <p:txBody>
              <a:bodyPr/>
              <a:lstStyle/>
              <a:p>
                <a:r>
                  <a:rPr lang="de-DE">
                    <a:noFill/>
                  </a:rPr>
                  <a:t> </a:t>
                </a:r>
              </a:p>
            </p:txBody>
          </p:sp>
        </mc:Fallback>
      </mc:AlternateContent>
      <p:sp>
        <p:nvSpPr>
          <p:cNvPr id="31" name="AutoShape 7"/>
          <p:cNvSpPr>
            <a:spLocks noChangeArrowheads="1"/>
          </p:cNvSpPr>
          <p:nvPr/>
        </p:nvSpPr>
        <p:spPr bwMode="auto">
          <a:xfrm>
            <a:off x="4176217" y="1394610"/>
            <a:ext cx="4104455" cy="2032774"/>
          </a:xfrm>
          <a:prstGeom prst="wedgeEllipseCallout">
            <a:avLst>
              <a:gd name="adj1" fmla="val 67056"/>
              <a:gd name="adj2" fmla="val -27055"/>
            </a:avLst>
          </a:prstGeom>
          <a:solidFill>
            <a:srgbClr val="99CCFF"/>
          </a:solidFill>
          <a:ln w="9525">
            <a:solidFill>
              <a:srgbClr val="000000"/>
            </a:solidFill>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0000" tIns="60876" rIns="90000" bIns="45000" anchor="ctr"/>
          <a:lstStyle/>
          <a:p>
            <a:pPr algn="ctr">
              <a:tabLst>
                <a:tab pos="723900" algn="l"/>
                <a:tab pos="1447800" algn="l"/>
              </a:tabLst>
            </a:pPr>
            <a:r>
              <a:rPr lang="de-DE" dirty="0" smtClean="0">
                <a:solidFill>
                  <a:srgbClr val="000000"/>
                </a:solidFill>
              </a:rPr>
              <a:t>Merke:</a:t>
            </a:r>
          </a:p>
          <a:p>
            <a:pPr algn="ctr">
              <a:tabLst>
                <a:tab pos="723900" algn="l"/>
                <a:tab pos="1447800" algn="l"/>
              </a:tabLst>
            </a:pPr>
            <a:r>
              <a:rPr lang="de-DE" dirty="0" smtClean="0">
                <a:solidFill>
                  <a:srgbClr val="000000"/>
                </a:solidFill>
              </a:rPr>
              <a:t>Obwohl die Winkelgeschwindigkeit</a:t>
            </a:r>
          </a:p>
          <a:p>
            <a:pPr algn="ctr">
              <a:tabLst>
                <a:tab pos="723900" algn="l"/>
                <a:tab pos="1447800" algn="l"/>
              </a:tabLst>
            </a:pPr>
            <a:r>
              <a:rPr lang="de-DE" dirty="0" smtClean="0">
                <a:solidFill>
                  <a:srgbClr val="000000"/>
                </a:solidFill>
              </a:rPr>
              <a:t>gleich ist sind die Bahngeschwindigkeit</a:t>
            </a:r>
          </a:p>
          <a:p>
            <a:pPr algn="ctr">
              <a:tabLst>
                <a:tab pos="723900" algn="l"/>
                <a:tab pos="1447800" algn="l"/>
              </a:tabLst>
            </a:pPr>
            <a:r>
              <a:rPr lang="de-DE" dirty="0" smtClean="0">
                <a:solidFill>
                  <a:srgbClr val="000000"/>
                </a:solidFill>
              </a:rPr>
              <a:t>und die Beschleunigung </a:t>
            </a:r>
          </a:p>
          <a:p>
            <a:pPr algn="ctr">
              <a:tabLst>
                <a:tab pos="723900" algn="l"/>
                <a:tab pos="1447800" algn="l"/>
              </a:tabLst>
            </a:pPr>
            <a:r>
              <a:rPr lang="de-DE" dirty="0" smtClean="0">
                <a:solidFill>
                  <a:srgbClr val="000000"/>
                </a:solidFill>
              </a:rPr>
              <a:t>unterschiedlich groß!</a:t>
            </a:r>
            <a:endParaRPr lang="de-DE" dirty="0">
              <a:solidFill>
                <a:srgbClr val="000000"/>
              </a:solidFill>
            </a:endParaRPr>
          </a:p>
        </p:txBody>
      </p:sp>
    </p:spTree>
    <p:extLst>
      <p:ext uri="{BB962C8B-B14F-4D97-AF65-F5344CB8AC3E}">
        <p14:creationId xmlns:p14="http://schemas.microsoft.com/office/powerpoint/2010/main" val="1406204213"/>
      </p:ext>
    </p:extLst>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079"/>
                                        </p:tgtEl>
                                        <p:attrNameLst>
                                          <p:attrName>style.visibility</p:attrName>
                                        </p:attrNameLst>
                                      </p:cBhvr>
                                      <p:to>
                                        <p:strVal val="visible"/>
                                      </p:to>
                                    </p:set>
                                    <p:animEffect transition="in" filter="wipe(down)">
                                      <p:cBhvr>
                                        <p:cTn id="7" dur="500"/>
                                        <p:tgtEl>
                                          <p:spTgt spid="3079"/>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26"/>
                                        </p:tgtEl>
                                        <p:attrNameLst>
                                          <p:attrName>style.visibility</p:attrName>
                                        </p:attrNameLst>
                                      </p:cBhvr>
                                      <p:to>
                                        <p:strVal val="visible"/>
                                      </p:to>
                                    </p:set>
                                    <p:animEffect transition="in" filter="wipe(down)">
                                      <p:cBhvr>
                                        <p:cTn id="12" dur="500"/>
                                        <p:tgtEl>
                                          <p:spTgt spid="26"/>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27"/>
                                        </p:tgtEl>
                                        <p:attrNameLst>
                                          <p:attrName>style.visibility</p:attrName>
                                        </p:attrNameLst>
                                      </p:cBhvr>
                                      <p:to>
                                        <p:strVal val="visible"/>
                                      </p:to>
                                    </p:set>
                                    <p:animEffect transition="in" filter="wipe(down)">
                                      <p:cBhvr>
                                        <p:cTn id="17" dur="500"/>
                                        <p:tgtEl>
                                          <p:spTgt spid="27"/>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12"/>
                                        </p:tgtEl>
                                        <p:attrNameLst>
                                          <p:attrName>style.visibility</p:attrName>
                                        </p:attrNameLst>
                                      </p:cBhvr>
                                      <p:to>
                                        <p:strVal val="visible"/>
                                      </p:to>
                                    </p:set>
                                    <p:animEffect transition="in" filter="wipe(down)">
                                      <p:cBhvr>
                                        <p:cTn id="22" dur="500"/>
                                        <p:tgtEl>
                                          <p:spTgt spid="12"/>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28"/>
                                        </p:tgtEl>
                                        <p:attrNameLst>
                                          <p:attrName>style.visibility</p:attrName>
                                        </p:attrNameLst>
                                      </p:cBhvr>
                                      <p:to>
                                        <p:strVal val="visible"/>
                                      </p:to>
                                    </p:set>
                                    <p:animEffect transition="in" filter="wipe(down)">
                                      <p:cBhvr>
                                        <p:cTn id="27" dur="500"/>
                                        <p:tgtEl>
                                          <p:spTgt spid="28"/>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grpId="0" nodeType="clickEffect">
                                  <p:stCondLst>
                                    <p:cond delay="0"/>
                                  </p:stCondLst>
                                  <p:childTnLst>
                                    <p:set>
                                      <p:cBhvr>
                                        <p:cTn id="31" dur="1" fill="hold">
                                          <p:stCondLst>
                                            <p:cond delay="0"/>
                                          </p:stCondLst>
                                        </p:cTn>
                                        <p:tgtEl>
                                          <p:spTgt spid="22"/>
                                        </p:tgtEl>
                                        <p:attrNameLst>
                                          <p:attrName>style.visibility</p:attrName>
                                        </p:attrNameLst>
                                      </p:cBhvr>
                                      <p:to>
                                        <p:strVal val="visible"/>
                                      </p:to>
                                    </p:set>
                                    <p:animEffect transition="in" filter="wipe(down)">
                                      <p:cBhvr>
                                        <p:cTn id="32" dur="500"/>
                                        <p:tgtEl>
                                          <p:spTgt spid="22"/>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4" fill="hold" grpId="0" nodeType="clickEffect">
                                  <p:stCondLst>
                                    <p:cond delay="0"/>
                                  </p:stCondLst>
                                  <p:childTnLst>
                                    <p:set>
                                      <p:cBhvr>
                                        <p:cTn id="36" dur="1" fill="hold">
                                          <p:stCondLst>
                                            <p:cond delay="0"/>
                                          </p:stCondLst>
                                        </p:cTn>
                                        <p:tgtEl>
                                          <p:spTgt spid="30"/>
                                        </p:tgtEl>
                                        <p:attrNameLst>
                                          <p:attrName>style.visibility</p:attrName>
                                        </p:attrNameLst>
                                      </p:cBhvr>
                                      <p:to>
                                        <p:strVal val="visible"/>
                                      </p:to>
                                    </p:set>
                                    <p:animEffect transition="in" filter="wipe(down)">
                                      <p:cBhvr>
                                        <p:cTn id="37" dur="500"/>
                                        <p:tgtEl>
                                          <p:spTgt spid="30"/>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xit" presetSubtype="4" fill="hold" grpId="1" nodeType="clickEffect">
                                  <p:stCondLst>
                                    <p:cond delay="0"/>
                                  </p:stCondLst>
                                  <p:childTnLst>
                                    <p:animEffect transition="out" filter="wipe(down)">
                                      <p:cBhvr>
                                        <p:cTn id="41" dur="500"/>
                                        <p:tgtEl>
                                          <p:spTgt spid="3079"/>
                                        </p:tgtEl>
                                      </p:cBhvr>
                                    </p:animEffect>
                                    <p:set>
                                      <p:cBhvr>
                                        <p:cTn id="42" dur="1" fill="hold">
                                          <p:stCondLst>
                                            <p:cond delay="499"/>
                                          </p:stCondLst>
                                        </p:cTn>
                                        <p:tgtEl>
                                          <p:spTgt spid="3079"/>
                                        </p:tgtEl>
                                        <p:attrNameLst>
                                          <p:attrName>style.visibility</p:attrName>
                                        </p:attrNameLst>
                                      </p:cBhvr>
                                      <p:to>
                                        <p:strVal val="hidden"/>
                                      </p:to>
                                    </p:set>
                                  </p:childTnLst>
                                </p:cTn>
                              </p:par>
                            </p:childTnLst>
                          </p:cTn>
                        </p:par>
                      </p:childTnLst>
                    </p:cTn>
                  </p:par>
                  <p:par>
                    <p:cTn id="43" fill="hold">
                      <p:stCondLst>
                        <p:cond delay="indefinite"/>
                      </p:stCondLst>
                      <p:childTnLst>
                        <p:par>
                          <p:cTn id="44" fill="hold">
                            <p:stCondLst>
                              <p:cond delay="0"/>
                            </p:stCondLst>
                            <p:childTnLst>
                              <p:par>
                                <p:cTn id="45" presetID="22" presetClass="entr" presetSubtype="4" fill="hold" grpId="0" nodeType="clickEffect">
                                  <p:stCondLst>
                                    <p:cond delay="0"/>
                                  </p:stCondLst>
                                  <p:childTnLst>
                                    <p:set>
                                      <p:cBhvr>
                                        <p:cTn id="46" dur="1" fill="hold">
                                          <p:stCondLst>
                                            <p:cond delay="0"/>
                                          </p:stCondLst>
                                        </p:cTn>
                                        <p:tgtEl>
                                          <p:spTgt spid="31"/>
                                        </p:tgtEl>
                                        <p:attrNameLst>
                                          <p:attrName>style.visibility</p:attrName>
                                        </p:attrNameLst>
                                      </p:cBhvr>
                                      <p:to>
                                        <p:strVal val="visible"/>
                                      </p:to>
                                    </p:set>
                                    <p:animEffect transition="in" filter="wipe(down)">
                                      <p:cBhvr>
                                        <p:cTn id="47" dur="500"/>
                                        <p:tgtEl>
                                          <p:spTgt spid="31"/>
                                        </p:tgtEl>
                                      </p:cBhvr>
                                    </p:animEffect>
                                  </p:childTnLst>
                                </p:cTn>
                              </p:par>
                            </p:childTnLst>
                          </p:cTn>
                        </p:par>
                      </p:childTnLst>
                    </p:cTn>
                  </p:par>
                  <p:par>
                    <p:cTn id="48" fill="hold">
                      <p:stCondLst>
                        <p:cond delay="indefinite"/>
                      </p:stCondLst>
                      <p:childTnLst>
                        <p:par>
                          <p:cTn id="49" fill="hold">
                            <p:stCondLst>
                              <p:cond delay="0"/>
                            </p:stCondLst>
                            <p:childTnLst>
                              <p:par>
                                <p:cTn id="50" presetID="22" presetClass="exit" presetSubtype="4" fill="hold" grpId="1" nodeType="clickEffect">
                                  <p:stCondLst>
                                    <p:cond delay="0"/>
                                  </p:stCondLst>
                                  <p:childTnLst>
                                    <p:animEffect transition="out" filter="wipe(down)">
                                      <p:cBhvr>
                                        <p:cTn id="51" dur="500"/>
                                        <p:tgtEl>
                                          <p:spTgt spid="31"/>
                                        </p:tgtEl>
                                      </p:cBhvr>
                                    </p:animEffect>
                                    <p:set>
                                      <p:cBhvr>
                                        <p:cTn id="52" dur="1" fill="hold">
                                          <p:stCondLst>
                                            <p:cond delay="499"/>
                                          </p:stCondLst>
                                        </p:cTn>
                                        <p:tgtEl>
                                          <p:spTgt spid="31"/>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seq concurrent="1" nextAc="seek">
              <p:cTn id="53" restart="whenNotActive" fill="hold" evtFilter="cancelBubble" nodeType="interactiveSeq">
                <p:stCondLst>
                  <p:cond evt="onClick" delay="0">
                    <p:tgtEl>
                      <p:spTgt spid="3"/>
                    </p:tgtEl>
                  </p:cond>
                </p:stCondLst>
                <p:endSync evt="end" delay="0">
                  <p:rtn val="all"/>
                </p:endSync>
                <p:childTnLst>
                  <p:par>
                    <p:cTn id="54" fill="hold">
                      <p:stCondLst>
                        <p:cond delay="0"/>
                      </p:stCondLst>
                      <p:childTnLst>
                        <p:par>
                          <p:cTn id="55" fill="hold">
                            <p:stCondLst>
                              <p:cond delay="0"/>
                            </p:stCondLst>
                            <p:childTnLst>
                              <p:par>
                                <p:cTn id="56" presetID="1" presetClass="path" presetSubtype="0" repeatCount="indefinite" fill="hold" grpId="0" nodeType="clickEffect">
                                  <p:stCondLst>
                                    <p:cond delay="0"/>
                                  </p:stCondLst>
                                  <p:childTnLst>
                                    <p:animMotion origin="layout" path="M -1.12791E-6 3.41801E-6 C 0.069 3.41801E-6 0.12508 0.07243 0.12508 0.16166 C 0.12508 0.25131 0.069 0.32395 -1.12791E-6 0.32395 C -0.069 0.32395 -0.12492 0.25131 -0.12492 0.16166 C -0.12492 0.07243 -0.069 3.41801E-6 -1.12791E-6 3.41801E-6 Z " pathEditMode="relative" rAng="0" ptsTypes="fffff">
                                      <p:cBhvr>
                                        <p:cTn id="57" dur="5000" fill="hold"/>
                                        <p:tgtEl>
                                          <p:spTgt spid="4"/>
                                        </p:tgtEl>
                                        <p:attrNameLst>
                                          <p:attrName>ppt_x</p:attrName>
                                          <p:attrName>ppt_y</p:attrName>
                                        </p:attrNameLst>
                                      </p:cBhvr>
                                      <p:rCtr x="0" y="16187"/>
                                    </p:animMotion>
                                  </p:childTnLst>
                                </p:cTn>
                              </p:par>
                              <p:par>
                                <p:cTn id="58" presetID="1" presetClass="path" presetSubtype="0" repeatCount="indefinite" fill="hold" grpId="0" nodeType="withEffect">
                                  <p:stCondLst>
                                    <p:cond delay="0"/>
                                  </p:stCondLst>
                                  <p:childTnLst>
                                    <p:animMotion origin="layout" path="M -0.00346 1.99454E-7 C 0.10523 1.99454E-7 0.19361 0.11652 0.19361 0.25992 C 0.19361 0.40416 0.10523 0.52131 -0.00346 0.52131 C -0.11169 0.52131 -0.19943 0.40416 -0.19943 0.25992 C -0.19943 0.11652 -0.11169 1.99454E-7 -0.00346 1.99454E-7 Z " pathEditMode="relative" rAng="0" ptsTypes="fffff">
                                      <p:cBhvr>
                                        <p:cTn id="59" dur="5000" fill="hold"/>
                                        <p:tgtEl>
                                          <p:spTgt spid="15"/>
                                        </p:tgtEl>
                                        <p:attrNameLst>
                                          <p:attrName>ppt_x</p:attrName>
                                          <p:attrName>ppt_y</p:attrName>
                                        </p:attrNameLst>
                                      </p:cBhvr>
                                      <p:rCtr x="47" y="26055"/>
                                    </p:animMotion>
                                  </p:childTnLst>
                                </p:cTn>
                              </p:par>
                            </p:childTnLst>
                          </p:cTn>
                        </p:par>
                      </p:childTnLst>
                    </p:cTn>
                  </p:par>
                </p:childTnLst>
              </p:cTn>
              <p:nextCondLst>
                <p:cond evt="onClick" delay="0">
                  <p:tgtEl>
                    <p:spTgt spid="3"/>
                  </p:tgtEl>
                </p:cond>
              </p:nextCondLst>
            </p:seq>
          </p:childTnLst>
        </p:cTn>
      </p:par>
    </p:tnLst>
    <p:bldLst>
      <p:bldP spid="15" grpId="0" animBg="1"/>
      <p:bldP spid="3079" grpId="0" animBg="1"/>
      <p:bldP spid="3079" grpId="1" animBg="1"/>
      <p:bldP spid="12" grpId="0" animBg="1"/>
      <p:bldP spid="4" grpId="0" animBg="1"/>
      <p:bldP spid="26" grpId="0" animBg="1"/>
      <p:bldP spid="27" grpId="0" animBg="1"/>
      <p:bldP spid="28" grpId="0" animBg="1"/>
      <p:bldP spid="22" grpId="0" animBg="1"/>
      <p:bldP spid="30" grpId="0" animBg="1"/>
      <p:bldP spid="31" grpId="0" animBg="1"/>
      <p:bldP spid="31" grpId="1"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1" name="Rectangle 1"/>
          <p:cNvSpPr>
            <a:spLocks noGrp="1" noChangeArrowheads="1"/>
          </p:cNvSpPr>
          <p:nvPr>
            <p:ph type="title"/>
          </p:nvPr>
        </p:nvSpPr>
        <p:spPr>
          <a:xfrm>
            <a:off x="503238" y="-14288"/>
            <a:ext cx="9070975" cy="1171576"/>
          </a:xfrm>
        </p:spPr>
        <p:txBody>
          <a:bodyPr tIns="38808"/>
          <a:lstStyle/>
          <a:p>
            <a:pPr eaLnBrk="1">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de-DE" dirty="0" smtClean="0"/>
              <a:t>Mechanik</a:t>
            </a:r>
          </a:p>
        </p:txBody>
      </p:sp>
      <p:sp>
        <p:nvSpPr>
          <p:cNvPr id="2052" name="Rectangle 2"/>
          <p:cNvSpPr>
            <a:spLocks noGrp="1" noChangeArrowheads="1"/>
          </p:cNvSpPr>
          <p:nvPr>
            <p:ph type="subTitle" idx="4294967295"/>
          </p:nvPr>
        </p:nvSpPr>
        <p:spPr>
          <a:xfrm>
            <a:off x="539750" y="733425"/>
            <a:ext cx="9070975" cy="706438"/>
          </a:xfrm>
        </p:spPr>
        <p:txBody>
          <a:bodyPr anchor="ctr"/>
          <a:lstStyle/>
          <a:p>
            <a:pPr marL="0" indent="0" algn="ctr" eaLnBrk="1">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de-DE" dirty="0"/>
              <a:t>Die gleichförmige Kreisbewegung</a:t>
            </a:r>
          </a:p>
        </p:txBody>
      </p:sp>
      <p:pic>
        <p:nvPicPr>
          <p:cNvPr id="3074"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566073" y="3338192"/>
            <a:ext cx="2428875" cy="23145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075"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655936" y="3203773"/>
            <a:ext cx="3028950" cy="26955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079" name="AutoShape 7"/>
          <p:cNvSpPr>
            <a:spLocks noChangeArrowheads="1"/>
          </p:cNvSpPr>
          <p:nvPr/>
        </p:nvSpPr>
        <p:spPr bwMode="auto">
          <a:xfrm>
            <a:off x="4392240" y="1510160"/>
            <a:ext cx="2880320" cy="1728788"/>
          </a:xfrm>
          <a:prstGeom prst="wedgeEllipseCallout">
            <a:avLst>
              <a:gd name="adj1" fmla="val -93346"/>
              <a:gd name="adj2" fmla="val 102218"/>
            </a:avLst>
          </a:prstGeom>
          <a:solidFill>
            <a:srgbClr val="99CCFF"/>
          </a:solidFill>
          <a:ln w="9525">
            <a:solidFill>
              <a:srgbClr val="000000"/>
            </a:solidFill>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0000" tIns="60876" rIns="90000" bIns="45000" anchor="ctr"/>
          <a:lstStyle/>
          <a:p>
            <a:pPr algn="ctr">
              <a:tabLst>
                <a:tab pos="723900" algn="l"/>
                <a:tab pos="1447800" algn="l"/>
              </a:tabLst>
            </a:pPr>
            <a:r>
              <a:rPr lang="de-DE" dirty="0" smtClean="0">
                <a:solidFill>
                  <a:srgbClr val="000000"/>
                </a:solidFill>
              </a:rPr>
              <a:t>Und jetzt noch ein</a:t>
            </a:r>
          </a:p>
          <a:p>
            <a:pPr algn="ctr">
              <a:tabLst>
                <a:tab pos="723900" algn="l"/>
                <a:tab pos="1447800" algn="l"/>
              </a:tabLst>
            </a:pPr>
            <a:r>
              <a:rPr lang="de-DE" dirty="0" smtClean="0">
                <a:solidFill>
                  <a:srgbClr val="000000"/>
                </a:solidFill>
              </a:rPr>
              <a:t>paar</a:t>
            </a:r>
            <a:r>
              <a:rPr lang="de-DE" dirty="0">
                <a:solidFill>
                  <a:srgbClr val="000000"/>
                </a:solidFill>
              </a:rPr>
              <a:t> </a:t>
            </a:r>
            <a:r>
              <a:rPr lang="de-DE" dirty="0" smtClean="0">
                <a:solidFill>
                  <a:srgbClr val="000000"/>
                </a:solidFill>
              </a:rPr>
              <a:t>Beispiele!</a:t>
            </a:r>
            <a:endParaRPr lang="de-DE" dirty="0">
              <a:solidFill>
                <a:srgbClr val="000000"/>
              </a:solidFill>
            </a:endParaRPr>
          </a:p>
        </p:txBody>
      </p:sp>
      <p:sp>
        <p:nvSpPr>
          <p:cNvPr id="11" name="AutoShape 7"/>
          <p:cNvSpPr>
            <a:spLocks noChangeArrowheads="1"/>
          </p:cNvSpPr>
          <p:nvPr/>
        </p:nvSpPr>
        <p:spPr bwMode="auto">
          <a:xfrm>
            <a:off x="5566073" y="1609404"/>
            <a:ext cx="2880320" cy="1728788"/>
          </a:xfrm>
          <a:prstGeom prst="wedgeEllipseCallout">
            <a:avLst>
              <a:gd name="adj1" fmla="val -3227"/>
              <a:gd name="adj2" fmla="val 116436"/>
            </a:avLst>
          </a:prstGeom>
          <a:solidFill>
            <a:srgbClr val="99CCFF"/>
          </a:solidFill>
          <a:ln w="9525">
            <a:solidFill>
              <a:srgbClr val="000000"/>
            </a:solidFill>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0000" tIns="60876" rIns="90000" bIns="45000" anchor="ctr"/>
          <a:lstStyle/>
          <a:p>
            <a:pPr algn="ctr">
              <a:tabLst>
                <a:tab pos="723900" algn="l"/>
                <a:tab pos="1447800" algn="l"/>
              </a:tabLst>
            </a:pPr>
            <a:r>
              <a:rPr lang="de-DE" dirty="0" smtClean="0">
                <a:solidFill>
                  <a:srgbClr val="000000"/>
                </a:solidFill>
              </a:rPr>
              <a:t>… zuerst die Schaukel!</a:t>
            </a:r>
            <a:endParaRPr lang="de-DE" dirty="0">
              <a:solidFill>
                <a:srgbClr val="000000"/>
              </a:solidFill>
            </a:endParaRPr>
          </a:p>
        </p:txBody>
      </p:sp>
    </p:spTree>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additive="repl">
                                        <p:cTn id="6" dur="1" fill="hold">
                                          <p:stCondLst>
                                            <p:cond delay="0"/>
                                          </p:stCondLst>
                                        </p:cTn>
                                        <p:tgtEl>
                                          <p:spTgt spid="3079"/>
                                        </p:tgtEl>
                                        <p:attrNameLst>
                                          <p:attrName>style.visibility</p:attrName>
                                        </p:attrNameLst>
                                      </p:cBhvr>
                                      <p:to>
                                        <p:strVal val="visible"/>
                                      </p:to>
                                    </p:set>
                                    <p:animEffect transition="in" filter="wipe(down)">
                                      <p:cBhvr additive="repl">
                                        <p:cTn id="7" dur="500"/>
                                        <p:tgtEl>
                                          <p:spTgt spid="3079"/>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xit" presetSubtype="4" fill="hold" grpId="0" nodeType="clickEffect">
                                  <p:stCondLst>
                                    <p:cond delay="0"/>
                                  </p:stCondLst>
                                  <p:childTnLst>
                                    <p:animEffect transition="out" filter="wipe(down)">
                                      <p:cBhvr>
                                        <p:cTn id="11" dur="500"/>
                                        <p:tgtEl>
                                          <p:spTgt spid="3079"/>
                                        </p:tgtEl>
                                      </p:cBhvr>
                                    </p:animEffect>
                                    <p:set>
                                      <p:cBhvr>
                                        <p:cTn id="12" dur="1" fill="hold">
                                          <p:stCondLst>
                                            <p:cond delay="499"/>
                                          </p:stCondLst>
                                        </p:cTn>
                                        <p:tgtEl>
                                          <p:spTgt spid="3079"/>
                                        </p:tgtEl>
                                        <p:attrNameLst>
                                          <p:attrName>style.visibility</p:attrName>
                                        </p:attrNameLst>
                                      </p:cBhvr>
                                      <p:to>
                                        <p:strVal val="hidden"/>
                                      </p:to>
                                    </p:se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nodeType="clickEffect">
                                  <p:stCondLst>
                                    <p:cond delay="0"/>
                                  </p:stCondLst>
                                  <p:childTnLst>
                                    <p:set>
                                      <p:cBhvr additive="repl">
                                        <p:cTn id="16" dur="1" fill="hold">
                                          <p:stCondLst>
                                            <p:cond delay="0"/>
                                          </p:stCondLst>
                                        </p:cTn>
                                        <p:tgtEl>
                                          <p:spTgt spid="11"/>
                                        </p:tgtEl>
                                        <p:attrNameLst>
                                          <p:attrName>style.visibility</p:attrName>
                                        </p:attrNameLst>
                                      </p:cBhvr>
                                      <p:to>
                                        <p:strVal val="visible"/>
                                      </p:to>
                                    </p:set>
                                    <p:animEffect transition="in" filter="wipe(down)">
                                      <p:cBhvr additive="repl">
                                        <p:cTn id="17" dur="500"/>
                                        <p:tgtEl>
                                          <p:spTgt spid="11"/>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xit" presetSubtype="4" fill="hold" grpId="0" nodeType="clickEffect">
                                  <p:stCondLst>
                                    <p:cond delay="0"/>
                                  </p:stCondLst>
                                  <p:childTnLst>
                                    <p:animEffect transition="out" filter="wipe(down)">
                                      <p:cBhvr>
                                        <p:cTn id="21" dur="500"/>
                                        <p:tgtEl>
                                          <p:spTgt spid="11"/>
                                        </p:tgtEl>
                                      </p:cBhvr>
                                    </p:animEffect>
                                    <p:set>
                                      <p:cBhvr>
                                        <p:cTn id="22" dur="1" fill="hold">
                                          <p:stCondLst>
                                            <p:cond delay="499"/>
                                          </p:stCondLst>
                                        </p:cTn>
                                        <p:tgtEl>
                                          <p:spTgt spid="11"/>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9" grpId="0" animBg="1"/>
      <p:bldP spid="11"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400352" y="3270981"/>
            <a:ext cx="3305521" cy="332388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051" name="Rectangle 1"/>
          <p:cNvSpPr>
            <a:spLocks noGrp="1" noChangeArrowheads="1"/>
          </p:cNvSpPr>
          <p:nvPr>
            <p:ph type="title"/>
          </p:nvPr>
        </p:nvSpPr>
        <p:spPr>
          <a:xfrm>
            <a:off x="503238" y="-14288"/>
            <a:ext cx="9070975" cy="1171576"/>
          </a:xfrm>
        </p:spPr>
        <p:txBody>
          <a:bodyPr tIns="38808"/>
          <a:lstStyle/>
          <a:p>
            <a:pPr eaLnBrk="1">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de-DE" dirty="0" smtClean="0"/>
              <a:t>Mechanik</a:t>
            </a:r>
          </a:p>
        </p:txBody>
      </p:sp>
      <p:sp>
        <p:nvSpPr>
          <p:cNvPr id="2052" name="Rectangle 2"/>
          <p:cNvSpPr>
            <a:spLocks noGrp="1" noChangeArrowheads="1"/>
          </p:cNvSpPr>
          <p:nvPr>
            <p:ph type="subTitle" idx="4294967295"/>
          </p:nvPr>
        </p:nvSpPr>
        <p:spPr>
          <a:xfrm>
            <a:off x="539750" y="733425"/>
            <a:ext cx="9070975" cy="706438"/>
          </a:xfrm>
        </p:spPr>
        <p:txBody>
          <a:bodyPr anchor="ctr"/>
          <a:lstStyle/>
          <a:p>
            <a:pPr marL="0" indent="0" algn="ctr" eaLnBrk="1">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de-DE" dirty="0"/>
              <a:t>Die gleichförmige Kreisbewegung</a:t>
            </a:r>
          </a:p>
        </p:txBody>
      </p:sp>
      <p:pic>
        <p:nvPicPr>
          <p:cNvPr id="3075"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655936" y="3203773"/>
            <a:ext cx="3028950" cy="26955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079" name="AutoShape 7"/>
          <p:cNvSpPr>
            <a:spLocks noChangeArrowheads="1"/>
          </p:cNvSpPr>
          <p:nvPr/>
        </p:nvSpPr>
        <p:spPr bwMode="auto">
          <a:xfrm>
            <a:off x="4392240" y="1510160"/>
            <a:ext cx="2880320" cy="1728788"/>
          </a:xfrm>
          <a:prstGeom prst="wedgeEllipseCallout">
            <a:avLst>
              <a:gd name="adj1" fmla="val -93346"/>
              <a:gd name="adj2" fmla="val 102218"/>
            </a:avLst>
          </a:prstGeom>
          <a:solidFill>
            <a:srgbClr val="99CCFF"/>
          </a:solidFill>
          <a:ln w="9525">
            <a:solidFill>
              <a:srgbClr val="000000"/>
            </a:solidFill>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0000" tIns="60876" rIns="90000" bIns="45000" anchor="ctr"/>
          <a:lstStyle/>
          <a:p>
            <a:pPr algn="ctr">
              <a:tabLst>
                <a:tab pos="723900" algn="l"/>
                <a:tab pos="1447800" algn="l"/>
              </a:tabLst>
            </a:pPr>
            <a:r>
              <a:rPr lang="de-DE" dirty="0" smtClean="0">
                <a:solidFill>
                  <a:srgbClr val="000000"/>
                </a:solidFill>
              </a:rPr>
              <a:t>Schon erstaunlich, was</a:t>
            </a:r>
          </a:p>
          <a:p>
            <a:pPr algn="ctr">
              <a:tabLst>
                <a:tab pos="723900" algn="l"/>
                <a:tab pos="1447800" algn="l"/>
              </a:tabLst>
            </a:pPr>
            <a:r>
              <a:rPr lang="de-DE" dirty="0" smtClean="0">
                <a:solidFill>
                  <a:srgbClr val="000000"/>
                </a:solidFill>
              </a:rPr>
              <a:t>man als Kleinkind schon</a:t>
            </a:r>
          </a:p>
          <a:p>
            <a:pPr algn="ctr">
              <a:tabLst>
                <a:tab pos="723900" algn="l"/>
                <a:tab pos="1447800" algn="l"/>
              </a:tabLst>
            </a:pPr>
            <a:r>
              <a:rPr lang="de-DE" dirty="0" smtClean="0">
                <a:solidFill>
                  <a:srgbClr val="000000"/>
                </a:solidFill>
              </a:rPr>
              <a:t>alles von Physik</a:t>
            </a:r>
          </a:p>
          <a:p>
            <a:pPr algn="ctr">
              <a:tabLst>
                <a:tab pos="723900" algn="l"/>
                <a:tab pos="1447800" algn="l"/>
              </a:tabLst>
            </a:pPr>
            <a:r>
              <a:rPr lang="de-DE" dirty="0" smtClean="0">
                <a:solidFill>
                  <a:srgbClr val="000000"/>
                </a:solidFill>
              </a:rPr>
              <a:t>versteht</a:t>
            </a:r>
            <a:r>
              <a:rPr lang="de-DE" dirty="0" smtClean="0">
                <a:solidFill>
                  <a:srgbClr val="000000"/>
                </a:solidFill>
              </a:rPr>
              <a:t>!</a:t>
            </a:r>
            <a:endParaRPr lang="de-DE" dirty="0">
              <a:solidFill>
                <a:srgbClr val="000000"/>
              </a:solidFill>
            </a:endParaRPr>
          </a:p>
        </p:txBody>
      </p:sp>
    </p:spTree>
    <p:extLst>
      <p:ext uri="{BB962C8B-B14F-4D97-AF65-F5344CB8AC3E}">
        <p14:creationId xmlns:p14="http://schemas.microsoft.com/office/powerpoint/2010/main" val="1691540621"/>
      </p:ext>
    </p:extLst>
  </p:cSld>
  <p:clrMapOvr>
    <a:masterClrMapping/>
  </p:clrMapOvr>
  <p:transition spd="med"/>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5" name="Picture 7" descr="http://kompendium.infotip.de/files/wdb/GRAFIK/2700_KOMMUNIKATIONSTECHNIK/2750_GNSS/ABB_2750_02_07_Refellipsod.gif"/>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842172" y="1475581"/>
            <a:ext cx="3810000" cy="2628900"/>
          </a:xfrm>
          <a:prstGeom prst="rect">
            <a:avLst/>
          </a:prstGeom>
          <a:noFill/>
          <a:extLst>
            <a:ext uri="{909E8E84-426E-40DD-AFC4-6F175D3DCCD1}">
              <a14:hiddenFill xmlns:a14="http://schemas.microsoft.com/office/drawing/2010/main">
                <a:solidFill>
                  <a:srgbClr val="FFFFFF"/>
                </a:solidFill>
              </a14:hiddenFill>
            </a:ext>
          </a:extLst>
        </p:spPr>
      </p:pic>
      <p:pic>
        <p:nvPicPr>
          <p:cNvPr id="2053" name="Picture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480472" y="3747565"/>
            <a:ext cx="2171700" cy="28479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051" name="Rectangle 1"/>
          <p:cNvSpPr>
            <a:spLocks noGrp="1" noChangeArrowheads="1"/>
          </p:cNvSpPr>
          <p:nvPr>
            <p:ph type="title"/>
          </p:nvPr>
        </p:nvSpPr>
        <p:spPr>
          <a:xfrm>
            <a:off x="503238" y="-14288"/>
            <a:ext cx="9070975" cy="1171576"/>
          </a:xfrm>
        </p:spPr>
        <p:txBody>
          <a:bodyPr tIns="38808"/>
          <a:lstStyle/>
          <a:p>
            <a:pPr eaLnBrk="1">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de-DE" dirty="0" smtClean="0"/>
              <a:t>Mechanik</a:t>
            </a:r>
          </a:p>
        </p:txBody>
      </p:sp>
      <p:sp>
        <p:nvSpPr>
          <p:cNvPr id="2052" name="Rectangle 2"/>
          <p:cNvSpPr>
            <a:spLocks noGrp="1" noChangeArrowheads="1"/>
          </p:cNvSpPr>
          <p:nvPr>
            <p:ph type="subTitle" idx="4294967295"/>
          </p:nvPr>
        </p:nvSpPr>
        <p:spPr>
          <a:xfrm>
            <a:off x="539750" y="733425"/>
            <a:ext cx="9070975" cy="706438"/>
          </a:xfrm>
        </p:spPr>
        <p:txBody>
          <a:bodyPr anchor="ctr"/>
          <a:lstStyle/>
          <a:p>
            <a:pPr marL="0" indent="0" algn="ctr" eaLnBrk="1">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de-DE" dirty="0"/>
              <a:t>Die gleichförmige Kreisbewegung</a:t>
            </a:r>
          </a:p>
        </p:txBody>
      </p:sp>
      <p:pic>
        <p:nvPicPr>
          <p:cNvPr id="2050" name="Picture 2" descr="C:\Users\tiburskije\Desktop\FlippedClassroom Physik\01_Mechanik\Bewegung\02_beschleunigte_Bewegung\03_Kreisbewegung\Erdabplattung\domeword_3lines_GLD_SML.gif"/>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920632" y="5796061"/>
            <a:ext cx="952500" cy="952500"/>
          </a:xfrm>
          <a:prstGeom prst="rect">
            <a:avLst/>
          </a:prstGeom>
          <a:noFill/>
          <a:extLst>
            <a:ext uri="{909E8E84-426E-40DD-AFC4-6F175D3DCCD1}">
              <a14:hiddenFill xmlns:a14="http://schemas.microsoft.com/office/drawing/2010/main">
                <a:solidFill>
                  <a:srgbClr val="FFFFFF"/>
                </a:solidFill>
              </a14:hiddenFill>
            </a:ext>
          </a:extLst>
        </p:spPr>
      </p:pic>
      <p:pic>
        <p:nvPicPr>
          <p:cNvPr id="2" name="Picture 3" descr="C:\Users\tiburskije\Desktop\FlippedClassroom Physik\01_Mechanik\Bewegung\02_beschleunigte_Bewegung\03_Kreisbewegung\Erdabplattung\abfl1_kreisbeweg_ver.jpg"/>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72876" y="1994391"/>
            <a:ext cx="3799165" cy="2222748"/>
          </a:xfrm>
          <a:prstGeom prst="rect">
            <a:avLst/>
          </a:prstGeom>
          <a:ln>
            <a:noFill/>
          </a:ln>
          <a:effectLst>
            <a:outerShdw blurRad="190500" algn="tl" rotWithShape="0">
              <a:srgbClr val="000000">
                <a:alpha val="70000"/>
              </a:srgbClr>
            </a:outerShdw>
          </a:effectLst>
          <a:extLst>
            <a:ext uri="{909E8E84-426E-40DD-AFC4-6F175D3DCCD1}">
              <a14:hiddenFill xmlns:a14="http://schemas.microsoft.com/office/drawing/2010/main">
                <a:solidFill>
                  <a:srgbClr val="FFFFFF"/>
                </a:solidFill>
              </a14:hiddenFill>
            </a:ext>
          </a:extLst>
        </p:spPr>
      </p:pic>
      <p:pic>
        <p:nvPicPr>
          <p:cNvPr id="3" name="Picture 4" descr="C:\Users\tiburskije\Desktop\FlippedClassroom Physik\01_Mechanik\Bewegung\02_beschleunigte_Bewegung\03_Kreisbewegung\Erdabplattung\abfl2_kreisbeweg_ver.jpg"/>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203726" y="4715941"/>
            <a:ext cx="3736631" cy="2304256"/>
          </a:xfrm>
          <a:prstGeom prst="rect">
            <a:avLst/>
          </a:prstGeom>
          <a:ln>
            <a:noFill/>
          </a:ln>
          <a:effectLst>
            <a:outerShdw blurRad="190500" algn="tl" rotWithShape="0">
              <a:srgbClr val="000000">
                <a:alpha val="70000"/>
              </a:srgbClr>
            </a:outerShdw>
          </a:effectLst>
          <a:extLst>
            <a:ext uri="{909E8E84-426E-40DD-AFC4-6F175D3DCCD1}">
              <a14:hiddenFill xmlns:a14="http://schemas.microsoft.com/office/drawing/2010/main">
                <a:solidFill>
                  <a:srgbClr val="FFFFFF"/>
                </a:solidFill>
              </a14:hiddenFill>
            </a:ext>
          </a:extLst>
        </p:spPr>
      </p:pic>
      <p:sp>
        <p:nvSpPr>
          <p:cNvPr id="12" name="AutoShape 7"/>
          <p:cNvSpPr>
            <a:spLocks noChangeArrowheads="1"/>
          </p:cNvSpPr>
          <p:nvPr/>
        </p:nvSpPr>
        <p:spPr bwMode="auto">
          <a:xfrm>
            <a:off x="3863489" y="2883172"/>
            <a:ext cx="2880320" cy="1728788"/>
          </a:xfrm>
          <a:prstGeom prst="wedgeEllipseCallout">
            <a:avLst>
              <a:gd name="adj1" fmla="val 70848"/>
              <a:gd name="adj2" fmla="val 12927"/>
            </a:avLst>
          </a:prstGeom>
          <a:solidFill>
            <a:srgbClr val="99CCFF"/>
          </a:solidFill>
          <a:ln w="9525">
            <a:solidFill>
              <a:srgbClr val="000000"/>
            </a:solidFill>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0000" tIns="60876" rIns="90000" bIns="45000" anchor="ctr"/>
          <a:lstStyle/>
          <a:p>
            <a:pPr algn="ctr">
              <a:tabLst>
                <a:tab pos="723900" algn="l"/>
                <a:tab pos="1447800" algn="l"/>
              </a:tabLst>
            </a:pPr>
            <a:r>
              <a:rPr lang="de-DE" dirty="0" smtClean="0">
                <a:solidFill>
                  <a:srgbClr val="000000"/>
                </a:solidFill>
              </a:rPr>
              <a:t>Alle wissen, dass die</a:t>
            </a:r>
          </a:p>
          <a:p>
            <a:pPr algn="ctr">
              <a:tabLst>
                <a:tab pos="723900" algn="l"/>
                <a:tab pos="1447800" algn="l"/>
              </a:tabLst>
            </a:pPr>
            <a:r>
              <a:rPr lang="de-DE" dirty="0" smtClean="0">
                <a:solidFill>
                  <a:srgbClr val="000000"/>
                </a:solidFill>
              </a:rPr>
              <a:t>Erde keine Kugel ist</a:t>
            </a:r>
            <a:r>
              <a:rPr lang="de-DE" dirty="0" smtClean="0">
                <a:solidFill>
                  <a:srgbClr val="000000"/>
                </a:solidFill>
              </a:rPr>
              <a:t>!</a:t>
            </a:r>
          </a:p>
          <a:p>
            <a:pPr algn="ctr">
              <a:tabLst>
                <a:tab pos="723900" algn="l"/>
                <a:tab pos="1447800" algn="l"/>
              </a:tabLst>
            </a:pPr>
            <a:r>
              <a:rPr lang="de-DE" dirty="0" smtClean="0">
                <a:solidFill>
                  <a:srgbClr val="000000"/>
                </a:solidFill>
              </a:rPr>
              <a:t>Aber warum nicht?</a:t>
            </a:r>
            <a:endParaRPr lang="de-DE" dirty="0">
              <a:solidFill>
                <a:srgbClr val="000000"/>
              </a:solidFill>
            </a:endParaRPr>
          </a:p>
        </p:txBody>
      </p:sp>
    </p:spTree>
    <p:extLst>
      <p:ext uri="{BB962C8B-B14F-4D97-AF65-F5344CB8AC3E}">
        <p14:creationId xmlns:p14="http://schemas.microsoft.com/office/powerpoint/2010/main" val="3305748537"/>
      </p:ext>
    </p:extLst>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additive="repl">
                                        <p:cTn id="6" dur="1" fill="hold">
                                          <p:stCondLst>
                                            <p:cond delay="0"/>
                                          </p:stCondLst>
                                        </p:cTn>
                                        <p:tgtEl>
                                          <p:spTgt spid="12"/>
                                        </p:tgtEl>
                                        <p:attrNameLst>
                                          <p:attrName>style.visibility</p:attrName>
                                        </p:attrNameLst>
                                      </p:cBhvr>
                                      <p:to>
                                        <p:strVal val="visible"/>
                                      </p:to>
                                    </p:set>
                                    <p:animEffect transition="in" filter="wipe(down)">
                                      <p:cBhvr additive="repl">
                                        <p:cTn id="7" dur="500"/>
                                        <p:tgtEl>
                                          <p:spTgt spid="12"/>
                                        </p:tgtEl>
                                      </p:cBhvr>
                                    </p:animEffect>
                                  </p:childTnLst>
                                </p:cTn>
                              </p:par>
                            </p:childTnLst>
                          </p:cTn>
                        </p:par>
                      </p:childTnLst>
                    </p:cTn>
                  </p:par>
                  <p:par>
                    <p:cTn id="8" fill="hold">
                      <p:stCondLst>
                        <p:cond delay="indefinite"/>
                      </p:stCondLst>
                      <p:childTnLst>
                        <p:par>
                          <p:cTn id="9" fill="hold">
                            <p:stCondLst>
                              <p:cond delay="0"/>
                            </p:stCondLst>
                            <p:childTnLst>
                              <p:par>
                                <p:cTn id="10" presetID="53" presetClass="exit" presetSubtype="32" fill="hold" grpId="0" nodeType="clickEffect">
                                  <p:stCondLst>
                                    <p:cond delay="0"/>
                                  </p:stCondLst>
                                  <p:childTnLst>
                                    <p:anim calcmode="lin" valueType="num">
                                      <p:cBhvr>
                                        <p:cTn id="11" dur="500"/>
                                        <p:tgtEl>
                                          <p:spTgt spid="12"/>
                                        </p:tgtEl>
                                        <p:attrNameLst>
                                          <p:attrName>ppt_w</p:attrName>
                                        </p:attrNameLst>
                                      </p:cBhvr>
                                      <p:tavLst>
                                        <p:tav tm="0">
                                          <p:val>
                                            <p:strVal val="ppt_w"/>
                                          </p:val>
                                        </p:tav>
                                        <p:tav tm="100000">
                                          <p:val>
                                            <p:fltVal val="0"/>
                                          </p:val>
                                        </p:tav>
                                      </p:tavLst>
                                    </p:anim>
                                    <p:anim calcmode="lin" valueType="num">
                                      <p:cBhvr>
                                        <p:cTn id="12" dur="500"/>
                                        <p:tgtEl>
                                          <p:spTgt spid="12"/>
                                        </p:tgtEl>
                                        <p:attrNameLst>
                                          <p:attrName>ppt_h</p:attrName>
                                        </p:attrNameLst>
                                      </p:cBhvr>
                                      <p:tavLst>
                                        <p:tav tm="0">
                                          <p:val>
                                            <p:strVal val="ppt_h"/>
                                          </p:val>
                                        </p:tav>
                                        <p:tav tm="100000">
                                          <p:val>
                                            <p:fltVal val="0"/>
                                          </p:val>
                                        </p:tav>
                                      </p:tavLst>
                                    </p:anim>
                                    <p:animEffect transition="out" filter="fade">
                                      <p:cBhvr>
                                        <p:cTn id="13" dur="500"/>
                                        <p:tgtEl>
                                          <p:spTgt spid="12"/>
                                        </p:tgtEl>
                                      </p:cBhvr>
                                    </p:animEffect>
                                    <p:set>
                                      <p:cBhvr>
                                        <p:cTn id="14" dur="1" fill="hold">
                                          <p:stCondLst>
                                            <p:cond delay="499"/>
                                          </p:stCondLst>
                                        </p:cTn>
                                        <p:tgtEl>
                                          <p:spTgt spid="12"/>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830524" y="3608268"/>
            <a:ext cx="4308332" cy="167459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050" name="Picture 7"/>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33672" y="4047255"/>
            <a:ext cx="1548383" cy="1964830"/>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051" name="Rectangle 1"/>
          <p:cNvSpPr>
            <a:spLocks noGrp="1" noChangeArrowheads="1"/>
          </p:cNvSpPr>
          <p:nvPr>
            <p:ph type="title"/>
          </p:nvPr>
        </p:nvSpPr>
        <p:spPr>
          <a:xfrm>
            <a:off x="503238" y="-14288"/>
            <a:ext cx="9070975" cy="1171576"/>
          </a:xfrm>
        </p:spPr>
        <p:txBody>
          <a:bodyPr tIns="38808"/>
          <a:lstStyle/>
          <a:p>
            <a:pPr eaLnBrk="1">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de-DE" dirty="0" smtClean="0"/>
              <a:t>Mechanik</a:t>
            </a:r>
          </a:p>
        </p:txBody>
      </p:sp>
      <p:sp>
        <p:nvSpPr>
          <p:cNvPr id="2052" name="Rectangle 2"/>
          <p:cNvSpPr>
            <a:spLocks noGrp="1" noChangeArrowheads="1"/>
          </p:cNvSpPr>
          <p:nvPr>
            <p:ph type="subTitle" idx="4294967295"/>
          </p:nvPr>
        </p:nvSpPr>
        <p:spPr>
          <a:xfrm>
            <a:off x="539750" y="733425"/>
            <a:ext cx="9070975" cy="706438"/>
          </a:xfrm>
        </p:spPr>
        <p:txBody>
          <a:bodyPr anchor="ctr"/>
          <a:lstStyle/>
          <a:p>
            <a:pPr marL="0" indent="0" algn="ctr" eaLnBrk="1">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Lst>
            </a:pPr>
            <a:r>
              <a:rPr lang="de-DE" dirty="0"/>
              <a:t>Die gleichförmige Kreisbewegung</a:t>
            </a:r>
          </a:p>
        </p:txBody>
      </p:sp>
      <p:sp>
        <p:nvSpPr>
          <p:cNvPr id="3079" name="AutoShape 7"/>
          <p:cNvSpPr>
            <a:spLocks noChangeArrowheads="1"/>
          </p:cNvSpPr>
          <p:nvPr/>
        </p:nvSpPr>
        <p:spPr bwMode="auto">
          <a:xfrm>
            <a:off x="1007864" y="1905808"/>
            <a:ext cx="2880320" cy="1728788"/>
          </a:xfrm>
          <a:prstGeom prst="wedgeEllipseCallout">
            <a:avLst>
              <a:gd name="adj1" fmla="val -39070"/>
              <a:gd name="adj2" fmla="val 83449"/>
            </a:avLst>
          </a:prstGeom>
          <a:solidFill>
            <a:srgbClr val="99CCFF"/>
          </a:solidFill>
          <a:ln w="9525">
            <a:solidFill>
              <a:srgbClr val="000000"/>
            </a:solidFill>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0000" tIns="60876" rIns="90000" bIns="45000" anchor="ctr"/>
          <a:lstStyle/>
          <a:p>
            <a:pPr algn="ctr">
              <a:tabLst>
                <a:tab pos="723900" algn="l"/>
                <a:tab pos="1447800" algn="l"/>
              </a:tabLst>
            </a:pPr>
            <a:r>
              <a:rPr lang="de-DE" dirty="0" smtClean="0">
                <a:solidFill>
                  <a:srgbClr val="000000"/>
                </a:solidFill>
              </a:rPr>
              <a:t>Damit sind wir mit der</a:t>
            </a:r>
          </a:p>
          <a:p>
            <a:pPr algn="ctr">
              <a:tabLst>
                <a:tab pos="723900" algn="l"/>
                <a:tab pos="1447800" algn="l"/>
              </a:tabLst>
            </a:pPr>
            <a:r>
              <a:rPr lang="de-DE" b="1" dirty="0" smtClean="0">
                <a:solidFill>
                  <a:srgbClr val="000000"/>
                </a:solidFill>
              </a:rPr>
              <a:t>Kinematik </a:t>
            </a:r>
            <a:r>
              <a:rPr lang="de-DE" dirty="0" smtClean="0">
                <a:solidFill>
                  <a:srgbClr val="000000"/>
                </a:solidFill>
              </a:rPr>
              <a:t>durch.</a:t>
            </a:r>
          </a:p>
          <a:p>
            <a:pPr algn="ctr">
              <a:tabLst>
                <a:tab pos="723900" algn="l"/>
                <a:tab pos="1447800" algn="l"/>
              </a:tabLst>
            </a:pPr>
            <a:r>
              <a:rPr lang="de-DE" dirty="0" smtClean="0">
                <a:solidFill>
                  <a:srgbClr val="000000"/>
                </a:solidFill>
              </a:rPr>
              <a:t>Weiter geht es</a:t>
            </a:r>
          </a:p>
          <a:p>
            <a:pPr algn="ctr">
              <a:tabLst>
                <a:tab pos="723900" algn="l"/>
                <a:tab pos="1447800" algn="l"/>
              </a:tabLst>
            </a:pPr>
            <a:r>
              <a:rPr lang="de-DE" dirty="0" smtClean="0">
                <a:solidFill>
                  <a:srgbClr val="000000"/>
                </a:solidFill>
              </a:rPr>
              <a:t>mit der </a:t>
            </a:r>
            <a:r>
              <a:rPr lang="de-DE" b="1" dirty="0" smtClean="0">
                <a:solidFill>
                  <a:srgbClr val="000000"/>
                </a:solidFill>
              </a:rPr>
              <a:t>Dynamik</a:t>
            </a:r>
            <a:r>
              <a:rPr lang="de-DE" dirty="0" smtClean="0">
                <a:solidFill>
                  <a:srgbClr val="000000"/>
                </a:solidFill>
              </a:rPr>
              <a:t>!</a:t>
            </a:r>
            <a:endParaRPr lang="de-DE" dirty="0">
              <a:solidFill>
                <a:srgbClr val="000000"/>
              </a:solidFill>
            </a:endParaRPr>
          </a:p>
        </p:txBody>
      </p:sp>
      <p:sp>
        <p:nvSpPr>
          <p:cNvPr id="3" name="Rechteck 2"/>
          <p:cNvSpPr/>
          <p:nvPr/>
        </p:nvSpPr>
        <p:spPr>
          <a:xfrm>
            <a:off x="4824288" y="1470151"/>
            <a:ext cx="5038725" cy="2153410"/>
          </a:xfrm>
          <a:prstGeom prst="rect">
            <a:avLst/>
          </a:prstGeom>
        </p:spPr>
        <p:txBody>
          <a:bodyPr>
            <a:spAutoFit/>
          </a:bodyPr>
          <a:lstStyle/>
          <a:p>
            <a:r>
              <a:rPr lang="de-DE" dirty="0"/>
              <a:t>Die </a:t>
            </a:r>
            <a:r>
              <a:rPr lang="de-DE" b="1" dirty="0"/>
              <a:t>Kinematik</a:t>
            </a:r>
            <a:r>
              <a:rPr lang="de-DE" dirty="0"/>
              <a:t> (</a:t>
            </a:r>
            <a:r>
              <a:rPr lang="de-DE" dirty="0" err="1"/>
              <a:t>altgriech</a:t>
            </a:r>
            <a:r>
              <a:rPr lang="de-DE" dirty="0"/>
              <a:t>. </a:t>
            </a:r>
            <a:r>
              <a:rPr lang="de-DE" dirty="0" err="1"/>
              <a:t>κίνημ</a:t>
            </a:r>
            <a:r>
              <a:rPr lang="de-DE" dirty="0"/>
              <a:t>α kinema ‚Bewegung‘, von κινεῖν kinein ‚bewegen‘) ist die Lehre der Bewegung von Punkten und Körpern im Raum, beschrieben durch die Größen Position, Geschwindigkeit und Beschleunigung, ohne die Ursachen der Bewegung (Kräfte) zu betrachten</a:t>
            </a:r>
            <a:r>
              <a:rPr lang="de-DE" dirty="0" smtClean="0"/>
              <a:t>.</a:t>
            </a:r>
          </a:p>
          <a:p>
            <a:r>
              <a:rPr lang="de-DE" sz="1600" dirty="0">
                <a:solidFill>
                  <a:srgbClr val="00B0F0"/>
                </a:solidFill>
              </a:rPr>
              <a:t>https://de.wikipedia.org/wiki/Kinematik</a:t>
            </a:r>
          </a:p>
        </p:txBody>
      </p:sp>
      <p:sp>
        <p:nvSpPr>
          <p:cNvPr id="4" name="Rechteck 3"/>
          <p:cNvSpPr/>
          <p:nvPr/>
        </p:nvSpPr>
        <p:spPr>
          <a:xfrm>
            <a:off x="4192281" y="5436021"/>
            <a:ext cx="5038725" cy="1895775"/>
          </a:xfrm>
          <a:prstGeom prst="rect">
            <a:avLst/>
          </a:prstGeom>
        </p:spPr>
        <p:txBody>
          <a:bodyPr>
            <a:spAutoFit/>
          </a:bodyPr>
          <a:lstStyle/>
          <a:p>
            <a:r>
              <a:rPr lang="de-DE" dirty="0"/>
              <a:t>Die </a:t>
            </a:r>
            <a:r>
              <a:rPr lang="de-DE" b="1" dirty="0"/>
              <a:t>Dynamik</a:t>
            </a:r>
            <a:r>
              <a:rPr lang="de-DE" dirty="0"/>
              <a:t> (griechisch </a:t>
            </a:r>
            <a:r>
              <a:rPr lang="de-DE" dirty="0" err="1"/>
              <a:t>dynamis</a:t>
            </a:r>
            <a:r>
              <a:rPr lang="de-DE" dirty="0"/>
              <a:t> ‚Kraft‘) ist das Teilgebiet der Mechanik, das sich mit der Wirkung von Kräften befasst. In der Physik wird unter Dynamik die Beschreibung der Bewegung von Körpern in ihrer Abhängigkeit von den einwirkenden Kräfte verstanden</a:t>
            </a:r>
            <a:r>
              <a:rPr lang="de-DE" dirty="0" smtClean="0"/>
              <a:t>.</a:t>
            </a:r>
          </a:p>
          <a:p>
            <a:r>
              <a:rPr lang="de-DE" sz="1600" dirty="0">
                <a:solidFill>
                  <a:srgbClr val="00B0F0"/>
                </a:solidFill>
              </a:rPr>
              <a:t>https://de.wikipedia.org/wiki/Dynamik_(Physik)</a:t>
            </a:r>
          </a:p>
        </p:txBody>
      </p:sp>
      <p:sp>
        <p:nvSpPr>
          <p:cNvPr id="9" name="AutoShape 7"/>
          <p:cNvSpPr>
            <a:spLocks noChangeArrowheads="1"/>
          </p:cNvSpPr>
          <p:nvPr/>
        </p:nvSpPr>
        <p:spPr bwMode="auto">
          <a:xfrm>
            <a:off x="1295896" y="1946165"/>
            <a:ext cx="3240360" cy="2008138"/>
          </a:xfrm>
          <a:prstGeom prst="wedgeEllipseCallout">
            <a:avLst>
              <a:gd name="adj1" fmla="val -49387"/>
              <a:gd name="adj2" fmla="val 63131"/>
            </a:avLst>
          </a:prstGeom>
          <a:solidFill>
            <a:srgbClr val="99CCFF"/>
          </a:solidFill>
          <a:ln w="9525">
            <a:solidFill>
              <a:srgbClr val="000000"/>
            </a:solidFill>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0000" tIns="60876" rIns="90000" bIns="45000" anchor="ctr"/>
          <a:lstStyle/>
          <a:p>
            <a:pPr algn="ctr">
              <a:tabLst>
                <a:tab pos="723900" algn="l"/>
                <a:tab pos="1447800" algn="l"/>
              </a:tabLst>
            </a:pPr>
            <a:r>
              <a:rPr lang="de-DE" dirty="0" smtClean="0">
                <a:solidFill>
                  <a:srgbClr val="000000"/>
                </a:solidFill>
              </a:rPr>
              <a:t>Kurz: Bisher haben wir</a:t>
            </a:r>
          </a:p>
          <a:p>
            <a:pPr algn="ctr">
              <a:tabLst>
                <a:tab pos="723900" algn="l"/>
                <a:tab pos="1447800" algn="l"/>
              </a:tabLst>
            </a:pPr>
            <a:r>
              <a:rPr lang="de-DE" dirty="0" smtClean="0">
                <a:solidFill>
                  <a:srgbClr val="000000"/>
                </a:solidFill>
              </a:rPr>
              <a:t>untersucht, wie sich Körper</a:t>
            </a:r>
          </a:p>
          <a:p>
            <a:pPr algn="ctr">
              <a:tabLst>
                <a:tab pos="723900" algn="l"/>
                <a:tab pos="1447800" algn="l"/>
              </a:tabLst>
            </a:pPr>
            <a:r>
              <a:rPr lang="de-DE" dirty="0" smtClean="0">
                <a:solidFill>
                  <a:srgbClr val="000000"/>
                </a:solidFill>
              </a:rPr>
              <a:t>bewegen – ab jetzt </a:t>
            </a:r>
          </a:p>
          <a:p>
            <a:pPr algn="ctr">
              <a:tabLst>
                <a:tab pos="723900" algn="l"/>
                <a:tab pos="1447800" algn="l"/>
              </a:tabLst>
            </a:pPr>
            <a:r>
              <a:rPr lang="de-DE" dirty="0" smtClean="0">
                <a:solidFill>
                  <a:srgbClr val="000000"/>
                </a:solidFill>
              </a:rPr>
              <a:t>untersuchen wir</a:t>
            </a:r>
          </a:p>
          <a:p>
            <a:pPr algn="ctr">
              <a:tabLst>
                <a:tab pos="723900" algn="l"/>
                <a:tab pos="1447800" algn="l"/>
              </a:tabLst>
            </a:pPr>
            <a:r>
              <a:rPr lang="de-DE" dirty="0" smtClean="0">
                <a:solidFill>
                  <a:srgbClr val="000000"/>
                </a:solidFill>
              </a:rPr>
              <a:t>WARUM sie das tun …</a:t>
            </a:r>
            <a:endParaRPr lang="de-DE" dirty="0">
              <a:solidFill>
                <a:srgbClr val="000000"/>
              </a:solidFill>
            </a:endParaRPr>
          </a:p>
        </p:txBody>
      </p:sp>
      <p:pic>
        <p:nvPicPr>
          <p:cNvPr id="4099" name="Picture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304008" y="5326010"/>
            <a:ext cx="1691829" cy="1952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892520470"/>
      </p:ext>
    </p:extLst>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additive="repl">
                                        <p:cTn id="6" dur="1" fill="hold">
                                          <p:stCondLst>
                                            <p:cond delay="0"/>
                                          </p:stCondLst>
                                        </p:cTn>
                                        <p:tgtEl>
                                          <p:spTgt spid="3079"/>
                                        </p:tgtEl>
                                        <p:attrNameLst>
                                          <p:attrName>style.visibility</p:attrName>
                                        </p:attrNameLst>
                                      </p:cBhvr>
                                      <p:to>
                                        <p:strVal val="visible"/>
                                      </p:to>
                                    </p:set>
                                    <p:animEffect transition="in" filter="wipe(down)">
                                      <p:cBhvr additive="repl">
                                        <p:cTn id="7" dur="500"/>
                                        <p:tgtEl>
                                          <p:spTgt spid="3079"/>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xit" presetSubtype="4" fill="hold" grpId="0" nodeType="clickEffect">
                                  <p:stCondLst>
                                    <p:cond delay="0"/>
                                  </p:stCondLst>
                                  <p:childTnLst>
                                    <p:animEffect transition="out" filter="wipe(down)">
                                      <p:cBhvr>
                                        <p:cTn id="11" dur="500"/>
                                        <p:tgtEl>
                                          <p:spTgt spid="3079"/>
                                        </p:tgtEl>
                                      </p:cBhvr>
                                    </p:animEffect>
                                    <p:set>
                                      <p:cBhvr>
                                        <p:cTn id="12" dur="1" fill="hold">
                                          <p:stCondLst>
                                            <p:cond delay="499"/>
                                          </p:stCondLst>
                                        </p:cTn>
                                        <p:tgtEl>
                                          <p:spTgt spid="3079"/>
                                        </p:tgtEl>
                                        <p:attrNameLst>
                                          <p:attrName>style.visibility</p:attrName>
                                        </p:attrNameLst>
                                      </p:cBhvr>
                                      <p:to>
                                        <p:strVal val="hidden"/>
                                      </p:to>
                                    </p:set>
                                  </p:childTnLst>
                                </p:cTn>
                              </p:par>
                            </p:childTnLst>
                          </p:cTn>
                        </p:par>
                      </p:childTnLst>
                    </p:cTn>
                  </p:par>
                  <p:par>
                    <p:cTn id="13" fill="hold">
                      <p:stCondLst>
                        <p:cond delay="indefinite"/>
                      </p:stCondLst>
                      <p:childTnLst>
                        <p:par>
                          <p:cTn id="14" fill="hold">
                            <p:stCondLst>
                              <p:cond delay="0"/>
                            </p:stCondLst>
                            <p:childTnLst>
                              <p:par>
                                <p:cTn id="15" presetID="22" presetClass="entr" presetSubtype="1" fill="hold" grpId="0" nodeType="clickEffect">
                                  <p:stCondLst>
                                    <p:cond delay="0"/>
                                  </p:stCondLst>
                                  <p:childTnLst>
                                    <p:set>
                                      <p:cBhvr>
                                        <p:cTn id="16" dur="1" fill="hold">
                                          <p:stCondLst>
                                            <p:cond delay="0"/>
                                          </p:stCondLst>
                                        </p:cTn>
                                        <p:tgtEl>
                                          <p:spTgt spid="3"/>
                                        </p:tgtEl>
                                        <p:attrNameLst>
                                          <p:attrName>style.visibility</p:attrName>
                                        </p:attrNameLst>
                                      </p:cBhvr>
                                      <p:to>
                                        <p:strVal val="visible"/>
                                      </p:to>
                                    </p:set>
                                    <p:animEffect transition="in" filter="wipe(up)">
                                      <p:cBhvr>
                                        <p:cTn id="17" dur="500"/>
                                        <p:tgtEl>
                                          <p:spTgt spid="3"/>
                                        </p:tgtEl>
                                      </p:cBhvr>
                                    </p:animEffect>
                                  </p:childTnLst>
                                </p:cTn>
                              </p:par>
                              <p:par>
                                <p:cTn id="18" presetID="22" presetClass="entr" presetSubtype="1" fill="hold" nodeType="withEffect">
                                  <p:stCondLst>
                                    <p:cond delay="0"/>
                                  </p:stCondLst>
                                  <p:childTnLst>
                                    <p:set>
                                      <p:cBhvr>
                                        <p:cTn id="19" dur="1" fill="hold">
                                          <p:stCondLst>
                                            <p:cond delay="0"/>
                                          </p:stCondLst>
                                        </p:cTn>
                                        <p:tgtEl>
                                          <p:spTgt spid="4098"/>
                                        </p:tgtEl>
                                        <p:attrNameLst>
                                          <p:attrName>style.visibility</p:attrName>
                                        </p:attrNameLst>
                                      </p:cBhvr>
                                      <p:to>
                                        <p:strVal val="visible"/>
                                      </p:to>
                                    </p:set>
                                    <p:animEffect transition="in" filter="wipe(up)">
                                      <p:cBhvr>
                                        <p:cTn id="20" dur="500"/>
                                        <p:tgtEl>
                                          <p:spTgt spid="4098"/>
                                        </p:tgtEl>
                                      </p:cBhvr>
                                    </p:animEffect>
                                  </p:childTnLst>
                                </p:cTn>
                              </p:par>
                            </p:childTnLst>
                          </p:cTn>
                        </p:par>
                      </p:childTnLst>
                    </p:cTn>
                  </p:par>
                  <p:par>
                    <p:cTn id="21" fill="hold">
                      <p:stCondLst>
                        <p:cond delay="indefinite"/>
                      </p:stCondLst>
                      <p:childTnLst>
                        <p:par>
                          <p:cTn id="22" fill="hold">
                            <p:stCondLst>
                              <p:cond delay="0"/>
                            </p:stCondLst>
                            <p:childTnLst>
                              <p:par>
                                <p:cTn id="23" presetID="22" presetClass="entr" presetSubtype="1" fill="hold" grpId="0" nodeType="clickEffect">
                                  <p:stCondLst>
                                    <p:cond delay="0"/>
                                  </p:stCondLst>
                                  <p:childTnLst>
                                    <p:set>
                                      <p:cBhvr>
                                        <p:cTn id="24" dur="1" fill="hold">
                                          <p:stCondLst>
                                            <p:cond delay="0"/>
                                          </p:stCondLst>
                                        </p:cTn>
                                        <p:tgtEl>
                                          <p:spTgt spid="4"/>
                                        </p:tgtEl>
                                        <p:attrNameLst>
                                          <p:attrName>style.visibility</p:attrName>
                                        </p:attrNameLst>
                                      </p:cBhvr>
                                      <p:to>
                                        <p:strVal val="visible"/>
                                      </p:to>
                                    </p:set>
                                    <p:animEffect transition="in" filter="wipe(up)">
                                      <p:cBhvr>
                                        <p:cTn id="25" dur="500"/>
                                        <p:tgtEl>
                                          <p:spTgt spid="4"/>
                                        </p:tgtEl>
                                      </p:cBhvr>
                                    </p:animEffect>
                                  </p:childTnLst>
                                </p:cTn>
                              </p:par>
                              <p:par>
                                <p:cTn id="26" presetID="22" presetClass="entr" presetSubtype="4" fill="hold" nodeType="withEffect">
                                  <p:stCondLst>
                                    <p:cond delay="0"/>
                                  </p:stCondLst>
                                  <p:childTnLst>
                                    <p:set>
                                      <p:cBhvr>
                                        <p:cTn id="27" dur="1" fill="hold">
                                          <p:stCondLst>
                                            <p:cond delay="0"/>
                                          </p:stCondLst>
                                        </p:cTn>
                                        <p:tgtEl>
                                          <p:spTgt spid="4099"/>
                                        </p:tgtEl>
                                        <p:attrNameLst>
                                          <p:attrName>style.visibility</p:attrName>
                                        </p:attrNameLst>
                                      </p:cBhvr>
                                      <p:to>
                                        <p:strVal val="visible"/>
                                      </p:to>
                                    </p:set>
                                    <p:animEffect transition="in" filter="wipe(down)">
                                      <p:cBhvr>
                                        <p:cTn id="28" dur="500"/>
                                        <p:tgtEl>
                                          <p:spTgt spid="4099"/>
                                        </p:tgtEl>
                                      </p:cBhvr>
                                    </p:animEffect>
                                  </p:childTnLst>
                                </p:cTn>
                              </p:par>
                            </p:childTnLst>
                          </p:cTn>
                        </p:par>
                      </p:childTnLst>
                    </p:cTn>
                  </p:par>
                  <p:par>
                    <p:cTn id="29" fill="hold">
                      <p:stCondLst>
                        <p:cond delay="indefinite"/>
                      </p:stCondLst>
                      <p:childTnLst>
                        <p:par>
                          <p:cTn id="30" fill="hold">
                            <p:stCondLst>
                              <p:cond delay="0"/>
                            </p:stCondLst>
                            <p:childTnLst>
                              <p:par>
                                <p:cTn id="31" presetID="22" presetClass="entr" presetSubtype="4" fill="hold" nodeType="clickEffect">
                                  <p:stCondLst>
                                    <p:cond delay="0"/>
                                  </p:stCondLst>
                                  <p:childTnLst>
                                    <p:set>
                                      <p:cBhvr additive="repl">
                                        <p:cTn id="32" dur="1" fill="hold">
                                          <p:stCondLst>
                                            <p:cond delay="0"/>
                                          </p:stCondLst>
                                        </p:cTn>
                                        <p:tgtEl>
                                          <p:spTgt spid="9"/>
                                        </p:tgtEl>
                                        <p:attrNameLst>
                                          <p:attrName>style.visibility</p:attrName>
                                        </p:attrNameLst>
                                      </p:cBhvr>
                                      <p:to>
                                        <p:strVal val="visible"/>
                                      </p:to>
                                    </p:set>
                                    <p:animEffect transition="in" filter="wipe(down)">
                                      <p:cBhvr additive="repl">
                                        <p:cTn id="33" dur="500"/>
                                        <p:tgtEl>
                                          <p:spTgt spid="9"/>
                                        </p:tgtEl>
                                      </p:cBhvr>
                                    </p:animEffect>
                                  </p:childTnLst>
                                </p:cTn>
                              </p:par>
                            </p:childTnLst>
                          </p:cTn>
                        </p:par>
                      </p:childTnLst>
                    </p:cTn>
                  </p:par>
                  <p:par>
                    <p:cTn id="34" fill="hold">
                      <p:stCondLst>
                        <p:cond delay="indefinite"/>
                      </p:stCondLst>
                      <p:childTnLst>
                        <p:par>
                          <p:cTn id="35" fill="hold">
                            <p:stCondLst>
                              <p:cond delay="0"/>
                            </p:stCondLst>
                            <p:childTnLst>
                              <p:par>
                                <p:cTn id="36" presetID="22" presetClass="exit" presetSubtype="4" fill="hold" grpId="0" nodeType="clickEffect">
                                  <p:stCondLst>
                                    <p:cond delay="0"/>
                                  </p:stCondLst>
                                  <p:childTnLst>
                                    <p:animEffect transition="out" filter="wipe(down)">
                                      <p:cBhvr>
                                        <p:cTn id="37" dur="500"/>
                                        <p:tgtEl>
                                          <p:spTgt spid="9"/>
                                        </p:tgtEl>
                                      </p:cBhvr>
                                    </p:animEffect>
                                    <p:set>
                                      <p:cBhvr>
                                        <p:cTn id="38" dur="1" fill="hold">
                                          <p:stCondLst>
                                            <p:cond delay="499"/>
                                          </p:stCondLst>
                                        </p:cTn>
                                        <p:tgtEl>
                                          <p:spTgt spid="9"/>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9" grpId="0" animBg="1"/>
      <p:bldP spid="3" grpId="0"/>
      <p:bldP spid="4" grpId="0"/>
      <p:bldP spid="9" grpId="0" animBg="1"/>
    </p:bldLst>
  </p:timing>
</p:sld>
</file>

<file path=ppt/theme/theme1.xml><?xml version="1.0" encoding="utf-8"?>
<a:theme xmlns:a="http://schemas.openxmlformats.org/drawingml/2006/main" name="Larissa">
  <a:themeElements>
    <a:clrScheme name="Larissa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Larissa">
      <a:majorFont>
        <a:latin typeface="Arial"/>
        <a:ea typeface="SimSun"/>
        <a:cs typeface=""/>
      </a:majorFont>
      <a:minorFont>
        <a:latin typeface="Arial"/>
        <a:ea typeface="SimSun"/>
        <a:cs typeface=""/>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449263" rtl="0" eaLnBrk="1" fontAlgn="base" latinLnBrk="0" hangingPunct="0">
          <a:lnSpc>
            <a:spcPct val="93000"/>
          </a:lnSpc>
          <a:spcBef>
            <a:spcPct val="0"/>
          </a:spcBef>
          <a:spcAft>
            <a:spcPct val="0"/>
          </a:spcAft>
          <a:buClr>
            <a:srgbClr val="000000"/>
          </a:buClr>
          <a:buSzPct val="100000"/>
          <a:buFont typeface="Times New Roman" pitchFamily="16" charset="0"/>
          <a:buNone/>
          <a:tabLst/>
          <a:defRPr kumimoji="0" lang="en-GB" sz="1800" b="0" i="0" u="none" strike="noStrike" cap="none" normalizeH="0" baseline="0" smtClean="0">
            <a:ln>
              <a:noFill/>
            </a:ln>
            <a:effectLst/>
            <a:latin typeface="Arial" charset="0"/>
            <a:ea typeface="SimSun" charset="-122"/>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449263" rtl="0" eaLnBrk="1" fontAlgn="base" latinLnBrk="0" hangingPunct="0">
          <a:lnSpc>
            <a:spcPct val="93000"/>
          </a:lnSpc>
          <a:spcBef>
            <a:spcPct val="0"/>
          </a:spcBef>
          <a:spcAft>
            <a:spcPct val="0"/>
          </a:spcAft>
          <a:buClr>
            <a:srgbClr val="000000"/>
          </a:buClr>
          <a:buSzPct val="100000"/>
          <a:buFont typeface="Times New Roman" pitchFamily="16" charset="0"/>
          <a:buNone/>
          <a:tabLst/>
          <a:defRPr kumimoji="0" lang="en-GB" sz="1800" b="0" i="0" u="none" strike="noStrike" cap="none" normalizeH="0" baseline="0" smtClean="0">
            <a:ln>
              <a:noFill/>
            </a:ln>
            <a:effectLst/>
            <a:latin typeface="Arial" charset="0"/>
            <a:ea typeface="SimSun" charset="-122"/>
          </a:defRPr>
        </a:defPPr>
      </a:lstStyle>
    </a:lnDef>
  </a:objectDefaults>
  <a:extraClrSchemeLst>
    <a:extraClrScheme>
      <a:clrScheme name="Larissa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Larissa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Larissa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Larissa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Larissa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Larissa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Larissa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Larissa">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644</Words>
  <Application>Microsoft Office PowerPoint</Application>
  <PresentationFormat>Benutzerdefiniert</PresentationFormat>
  <Paragraphs>104</Paragraphs>
  <Slides>9</Slides>
  <Notes>9</Notes>
  <HiddenSlides>0</HiddenSlides>
  <MMClips>0</MMClips>
  <ScaleCrop>false</ScaleCrop>
  <HeadingPairs>
    <vt:vector size="4" baseType="variant">
      <vt:variant>
        <vt:lpstr>Design</vt:lpstr>
      </vt:variant>
      <vt:variant>
        <vt:i4>1</vt:i4>
      </vt:variant>
      <vt:variant>
        <vt:lpstr>Folientitel</vt:lpstr>
      </vt:variant>
      <vt:variant>
        <vt:i4>9</vt:i4>
      </vt:variant>
    </vt:vector>
  </HeadingPairs>
  <TitlesOfParts>
    <vt:vector size="10" baseType="lpstr">
      <vt:lpstr>Larissa</vt:lpstr>
      <vt:lpstr>Mechanik</vt:lpstr>
      <vt:lpstr>Mechanik</vt:lpstr>
      <vt:lpstr>Mechanik</vt:lpstr>
      <vt:lpstr>Mechanik</vt:lpstr>
      <vt:lpstr>Mechanik</vt:lpstr>
      <vt:lpstr>Mechanik</vt:lpstr>
      <vt:lpstr>Mechanik</vt:lpstr>
      <vt:lpstr>Mechanik</vt:lpstr>
      <vt:lpstr>Mechanik</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Was ist Physik?</dc:title>
  <dc:creator>Jens Tiburski</dc:creator>
  <cp:lastModifiedBy>tiburskije</cp:lastModifiedBy>
  <cp:revision>140</cp:revision>
  <cp:lastPrinted>1601-01-01T00:00:00Z</cp:lastPrinted>
  <dcterms:created xsi:type="dcterms:W3CDTF">2015-08-24T10:17:07Z</dcterms:created>
  <dcterms:modified xsi:type="dcterms:W3CDTF">2016-06-28T09:25:38Z</dcterms:modified>
</cp:coreProperties>
</file>