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00" r:id="rId2"/>
    <p:sldId id="276" r:id="rId3"/>
    <p:sldId id="256" r:id="rId4"/>
    <p:sldId id="286" r:id="rId5"/>
    <p:sldId id="277" r:id="rId6"/>
    <p:sldId id="289" r:id="rId7"/>
    <p:sldId id="288" r:id="rId8"/>
    <p:sldId id="268" r:id="rId9"/>
    <p:sldId id="301" r:id="rId10"/>
    <p:sldId id="274" r:id="rId11"/>
    <p:sldId id="262" r:id="rId12"/>
    <p:sldId id="299" r:id="rId13"/>
    <p:sldId id="270" r:id="rId14"/>
    <p:sldId id="282" r:id="rId15"/>
    <p:sldId id="294" r:id="rId16"/>
    <p:sldId id="297" r:id="rId17"/>
    <p:sldId id="272" r:id="rId18"/>
    <p:sldId id="296" r:id="rId19"/>
    <p:sldId id="298" r:id="rId20"/>
    <p:sldId id="267" r:id="rId21"/>
    <p:sldId id="290" r:id="rId22"/>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F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9BA56-41F7-4D36-8233-E20341032E08}" v="2260" dt="2018-09-30T20:01:17.237"/>
    <p1510:client id="{CF999557-773D-456B-A74F-233321330E5C}" v="1" dt="2018-09-30T20:38:41.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0744" autoAdjust="0"/>
  </p:normalViewPr>
  <p:slideViewPr>
    <p:cSldViewPr snapToGrid="0">
      <p:cViewPr>
        <p:scale>
          <a:sx n="75" d="100"/>
          <a:sy n="75" d="100"/>
        </p:scale>
        <p:origin x="-2742" y="-5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17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Hermes" userId="6121ffc4-cc4e-47a8-bd58-7314a6a14bee" providerId="ADAL" clId="{71344FEB-8B36-41B5-9A5C-607B0E1DDAD0}"/>
    <pc:docChg chg="undo custSel addSld delSld modSld sldOrd modNotesMaster">
      <pc:chgData name="A.  Hermes" userId="6121ffc4-cc4e-47a8-bd58-7314a6a14bee" providerId="ADAL" clId="{71344FEB-8B36-41B5-9A5C-607B0E1DDAD0}" dt="2018-09-29T12:22:30.392" v="4529" actId="6549"/>
      <pc:docMkLst>
        <pc:docMk/>
      </pc:docMkLst>
      <pc:sldChg chg="addSp modSp">
        <pc:chgData name="A.  Hermes" userId="6121ffc4-cc4e-47a8-bd58-7314a6a14bee" providerId="ADAL" clId="{71344FEB-8B36-41B5-9A5C-607B0E1DDAD0}" dt="2018-09-29T12:10:15.453" v="3742" actId="1076"/>
        <pc:sldMkLst>
          <pc:docMk/>
          <pc:sldMk cId="1913512840" sldId="256"/>
        </pc:sldMkLst>
        <pc:spChg chg="add mod">
          <ac:chgData name="A.  Hermes" userId="6121ffc4-cc4e-47a8-bd58-7314a6a14bee" providerId="ADAL" clId="{71344FEB-8B36-41B5-9A5C-607B0E1DDAD0}" dt="2018-09-29T12:10:15.453" v="3742" actId="1076"/>
          <ac:spMkLst>
            <pc:docMk/>
            <pc:sldMk cId="1913512840" sldId="256"/>
            <ac:spMk id="4" creationId="{9BD8A1BB-84E3-402A-8888-B7A83A1BB3C6}"/>
          </ac:spMkLst>
        </pc:spChg>
      </pc:sldChg>
      <pc:sldChg chg="modNotesTx">
        <pc:chgData name="A.  Hermes" userId="6121ffc4-cc4e-47a8-bd58-7314a6a14bee" providerId="ADAL" clId="{71344FEB-8B36-41B5-9A5C-607B0E1DDAD0}" dt="2018-09-29T12:20:54.659" v="4441" actId="20577"/>
        <pc:sldMkLst>
          <pc:docMk/>
          <pc:sldMk cId="2584737115" sldId="262"/>
        </pc:sldMkLst>
      </pc:sldChg>
      <pc:sldChg chg="addSp delSp modSp modNotesTx">
        <pc:chgData name="A.  Hermes" userId="6121ffc4-cc4e-47a8-bd58-7314a6a14bee" providerId="ADAL" clId="{71344FEB-8B36-41B5-9A5C-607B0E1DDAD0}" dt="2018-09-29T12:15:50.083" v="4119" actId="20577"/>
        <pc:sldMkLst>
          <pc:docMk/>
          <pc:sldMk cId="2400563174" sldId="267"/>
        </pc:sldMkLst>
        <pc:spChg chg="add mod">
          <ac:chgData name="A.  Hermes" userId="6121ffc4-cc4e-47a8-bd58-7314a6a14bee" providerId="ADAL" clId="{71344FEB-8B36-41B5-9A5C-607B0E1DDAD0}" dt="2018-09-28T20:31:48.983" v="1337" actId="1076"/>
          <ac:spMkLst>
            <pc:docMk/>
            <pc:sldMk cId="2400563174" sldId="267"/>
            <ac:spMk id="7" creationId="{2804772A-7937-4E69-9A58-5AC4A2D671CE}"/>
          </ac:spMkLst>
        </pc:spChg>
        <pc:spChg chg="add mod">
          <ac:chgData name="A.  Hermes" userId="6121ffc4-cc4e-47a8-bd58-7314a6a14bee" providerId="ADAL" clId="{71344FEB-8B36-41B5-9A5C-607B0E1DDAD0}" dt="2018-09-28T20:31:54.493" v="1338" actId="1076"/>
          <ac:spMkLst>
            <pc:docMk/>
            <pc:sldMk cId="2400563174" sldId="267"/>
            <ac:spMk id="8" creationId="{CCF04A1D-AA03-4552-AE45-B2E33A8BA08B}"/>
          </ac:spMkLst>
        </pc:spChg>
        <pc:picChg chg="del mod">
          <ac:chgData name="A.  Hermes" userId="6121ffc4-cc4e-47a8-bd58-7314a6a14bee" providerId="ADAL" clId="{71344FEB-8B36-41B5-9A5C-607B0E1DDAD0}" dt="2018-09-28T20:15:37.180" v="817" actId="478"/>
          <ac:picMkLst>
            <pc:docMk/>
            <pc:sldMk cId="2400563174" sldId="267"/>
            <ac:picMk id="2" creationId="{00000000-0000-0000-0000-000000000000}"/>
          </ac:picMkLst>
        </pc:picChg>
        <pc:picChg chg="add del mod">
          <ac:chgData name="A.  Hermes" userId="6121ffc4-cc4e-47a8-bd58-7314a6a14bee" providerId="ADAL" clId="{71344FEB-8B36-41B5-9A5C-607B0E1DDAD0}" dt="2018-09-28T20:18:10.654" v="818" actId="478"/>
          <ac:picMkLst>
            <pc:docMk/>
            <pc:sldMk cId="2400563174" sldId="267"/>
            <ac:picMk id="4" creationId="{888C5A33-FE38-4A4E-8D1E-14758C60AFB0}"/>
          </ac:picMkLst>
        </pc:picChg>
        <pc:picChg chg="add mod modCrop">
          <ac:chgData name="A.  Hermes" userId="6121ffc4-cc4e-47a8-bd58-7314a6a14bee" providerId="ADAL" clId="{71344FEB-8B36-41B5-9A5C-607B0E1DDAD0}" dt="2018-09-28T20:31:48.983" v="1337" actId="1076"/>
          <ac:picMkLst>
            <pc:docMk/>
            <pc:sldMk cId="2400563174" sldId="267"/>
            <ac:picMk id="6" creationId="{C2AA1CF5-56BA-407E-9835-67F178CB9636}"/>
          </ac:picMkLst>
        </pc:picChg>
      </pc:sldChg>
      <pc:sldChg chg="addSp modSp modNotesTx">
        <pc:chgData name="A.  Hermes" userId="6121ffc4-cc4e-47a8-bd58-7314a6a14bee" providerId="ADAL" clId="{71344FEB-8B36-41B5-9A5C-607B0E1DDAD0}" dt="2018-09-29T12:11:20.725" v="3772" actId="1038"/>
        <pc:sldMkLst>
          <pc:docMk/>
          <pc:sldMk cId="3086536910" sldId="268"/>
        </pc:sldMkLst>
        <pc:spChg chg="add mod">
          <ac:chgData name="A.  Hermes" userId="6121ffc4-cc4e-47a8-bd58-7314a6a14bee" providerId="ADAL" clId="{71344FEB-8B36-41B5-9A5C-607B0E1DDAD0}" dt="2018-09-29T12:11:00.652" v="3756" actId="20577"/>
          <ac:spMkLst>
            <pc:docMk/>
            <pc:sldMk cId="3086536910" sldId="268"/>
            <ac:spMk id="3" creationId="{F0F15466-FB1D-4635-9D80-483886BA062A}"/>
          </ac:spMkLst>
        </pc:spChg>
        <pc:picChg chg="mod modCrop">
          <ac:chgData name="A.  Hermes" userId="6121ffc4-cc4e-47a8-bd58-7314a6a14bee" providerId="ADAL" clId="{71344FEB-8B36-41B5-9A5C-607B0E1DDAD0}" dt="2018-09-29T12:11:20.725" v="3772" actId="1038"/>
          <ac:picMkLst>
            <pc:docMk/>
            <pc:sldMk cId="3086536910" sldId="268"/>
            <ac:picMk id="2" creationId="{00000000-0000-0000-0000-000000000000}"/>
          </ac:picMkLst>
        </pc:picChg>
      </pc:sldChg>
      <pc:sldChg chg="addSp modSp">
        <pc:chgData name="A.  Hermes" userId="6121ffc4-cc4e-47a8-bd58-7314a6a14bee" providerId="ADAL" clId="{71344FEB-8B36-41B5-9A5C-607B0E1DDAD0}" dt="2018-09-28T19:08:00.461" v="480" actId="207"/>
        <pc:sldMkLst>
          <pc:docMk/>
          <pc:sldMk cId="2402883035" sldId="270"/>
        </pc:sldMkLst>
        <pc:spChg chg="add mod">
          <ac:chgData name="A.  Hermes" userId="6121ffc4-cc4e-47a8-bd58-7314a6a14bee" providerId="ADAL" clId="{71344FEB-8B36-41B5-9A5C-607B0E1DDAD0}" dt="2018-09-28T19:08:00.461" v="480" actId="207"/>
          <ac:spMkLst>
            <pc:docMk/>
            <pc:sldMk cId="2402883035" sldId="270"/>
            <ac:spMk id="3" creationId="{8DB4CB0F-864F-4A91-A32B-9A754FFB830D}"/>
          </ac:spMkLst>
        </pc:spChg>
      </pc:sldChg>
      <pc:sldChg chg="modNotesTx">
        <pc:chgData name="A.  Hermes" userId="6121ffc4-cc4e-47a8-bd58-7314a6a14bee" providerId="ADAL" clId="{71344FEB-8B36-41B5-9A5C-607B0E1DDAD0}" dt="2018-09-29T12:15:31.351" v="4062" actId="20577"/>
        <pc:sldMkLst>
          <pc:docMk/>
          <pc:sldMk cId="3485203673" sldId="272"/>
        </pc:sldMkLst>
      </pc:sldChg>
      <pc:sldChg chg="addSp modSp">
        <pc:chgData name="A.  Hermes" userId="6121ffc4-cc4e-47a8-bd58-7314a6a14bee" providerId="ADAL" clId="{71344FEB-8B36-41B5-9A5C-607B0E1DDAD0}" dt="2018-09-29T12:19:43.924" v="4353" actId="207"/>
        <pc:sldMkLst>
          <pc:docMk/>
          <pc:sldMk cId="1274313651" sldId="274"/>
        </pc:sldMkLst>
        <pc:spChg chg="add mod">
          <ac:chgData name="A.  Hermes" userId="6121ffc4-cc4e-47a8-bd58-7314a6a14bee" providerId="ADAL" clId="{71344FEB-8B36-41B5-9A5C-607B0E1DDAD0}" dt="2018-09-29T12:19:43.924" v="4353" actId="207"/>
          <ac:spMkLst>
            <pc:docMk/>
            <pc:sldMk cId="1274313651" sldId="274"/>
            <ac:spMk id="3" creationId="{BD9B9CCA-397B-48E2-B40A-C0E17D7D80C7}"/>
          </ac:spMkLst>
        </pc:spChg>
      </pc:sldChg>
      <pc:sldChg chg="modNotesTx">
        <pc:chgData name="A.  Hermes" userId="6121ffc4-cc4e-47a8-bd58-7314a6a14bee" providerId="ADAL" clId="{71344FEB-8B36-41B5-9A5C-607B0E1DDAD0}" dt="2018-09-29T12:20:25.133" v="4406" actId="20577"/>
        <pc:sldMkLst>
          <pc:docMk/>
          <pc:sldMk cId="1255589937" sldId="276"/>
        </pc:sldMkLst>
      </pc:sldChg>
      <pc:sldChg chg="modNotesTx">
        <pc:chgData name="A.  Hermes" userId="6121ffc4-cc4e-47a8-bd58-7314a6a14bee" providerId="ADAL" clId="{71344FEB-8B36-41B5-9A5C-607B0E1DDAD0}" dt="2018-09-29T12:12:10.639" v="3801" actId="20577"/>
        <pc:sldMkLst>
          <pc:docMk/>
          <pc:sldMk cId="690426671" sldId="277"/>
        </pc:sldMkLst>
      </pc:sldChg>
      <pc:sldChg chg="modNotesTx">
        <pc:chgData name="A.  Hermes" userId="6121ffc4-cc4e-47a8-bd58-7314a6a14bee" providerId="ADAL" clId="{71344FEB-8B36-41B5-9A5C-607B0E1DDAD0}" dt="2018-09-29T12:20:38.195" v="4417" actId="20577"/>
        <pc:sldMkLst>
          <pc:docMk/>
          <pc:sldMk cId="2542703767" sldId="281"/>
        </pc:sldMkLst>
      </pc:sldChg>
      <pc:sldChg chg="modNotesTx">
        <pc:chgData name="A.  Hermes" userId="6121ffc4-cc4e-47a8-bd58-7314a6a14bee" providerId="ADAL" clId="{71344FEB-8B36-41B5-9A5C-607B0E1DDAD0}" dt="2018-09-29T12:14:30.761" v="3986" actId="20577"/>
        <pc:sldMkLst>
          <pc:docMk/>
          <pc:sldMk cId="3137821679" sldId="282"/>
        </pc:sldMkLst>
      </pc:sldChg>
      <pc:sldChg chg="modNotesTx">
        <pc:chgData name="A.  Hermes" userId="6121ffc4-cc4e-47a8-bd58-7314a6a14bee" providerId="ADAL" clId="{71344FEB-8B36-41B5-9A5C-607B0E1DDAD0}" dt="2018-09-28T21:39:07.631" v="3242" actId="20577"/>
        <pc:sldMkLst>
          <pc:docMk/>
          <pc:sldMk cId="2036273763" sldId="286"/>
        </pc:sldMkLst>
      </pc:sldChg>
      <pc:sldChg chg="modNotesTx">
        <pc:chgData name="A.  Hermes" userId="6121ffc4-cc4e-47a8-bd58-7314a6a14bee" providerId="ADAL" clId="{71344FEB-8B36-41B5-9A5C-607B0E1DDAD0}" dt="2018-09-29T12:20:46.402" v="4428" actId="20577"/>
        <pc:sldMkLst>
          <pc:docMk/>
          <pc:sldMk cId="3852697155" sldId="288"/>
        </pc:sldMkLst>
      </pc:sldChg>
      <pc:sldChg chg="modNotesTx">
        <pc:chgData name="A.  Hermes" userId="6121ffc4-cc4e-47a8-bd58-7314a6a14bee" providerId="ADAL" clId="{71344FEB-8B36-41B5-9A5C-607B0E1DDAD0}" dt="2018-09-29T12:12:58.475" v="3902" actId="20577"/>
        <pc:sldMkLst>
          <pc:docMk/>
          <pc:sldMk cId="867602855" sldId="289"/>
        </pc:sldMkLst>
      </pc:sldChg>
      <pc:sldChg chg="modNotesTx">
        <pc:chgData name="A.  Hermes" userId="6121ffc4-cc4e-47a8-bd58-7314a6a14bee" providerId="ADAL" clId="{71344FEB-8B36-41B5-9A5C-607B0E1DDAD0}" dt="2018-09-29T12:22:30.392" v="4529" actId="6549"/>
        <pc:sldMkLst>
          <pc:docMk/>
          <pc:sldMk cId="933186253" sldId="290"/>
        </pc:sldMkLst>
      </pc:sldChg>
      <pc:sldChg chg="addSp delSp modSp add modNotesTx">
        <pc:chgData name="A.  Hermes" userId="6121ffc4-cc4e-47a8-bd58-7314a6a14bee" providerId="ADAL" clId="{71344FEB-8B36-41B5-9A5C-607B0E1DDAD0}" dt="2018-09-29T12:21:15.939" v="4452" actId="20577"/>
        <pc:sldMkLst>
          <pc:docMk/>
          <pc:sldMk cId="3541499151" sldId="294"/>
        </pc:sldMkLst>
        <pc:spChg chg="add del">
          <ac:chgData name="A.  Hermes" userId="6121ffc4-cc4e-47a8-bd58-7314a6a14bee" providerId="ADAL" clId="{71344FEB-8B36-41B5-9A5C-607B0E1DDAD0}" dt="2018-09-28T19:25:22.949" v="574" actId="478"/>
          <ac:spMkLst>
            <pc:docMk/>
            <pc:sldMk cId="3541499151" sldId="294"/>
            <ac:spMk id="6" creationId="{16F1CD69-1988-4E26-BC1B-C6932C5FE565}"/>
          </ac:spMkLst>
        </pc:spChg>
        <pc:spChg chg="add mod">
          <ac:chgData name="A.  Hermes" userId="6121ffc4-cc4e-47a8-bd58-7314a6a14bee" providerId="ADAL" clId="{71344FEB-8B36-41B5-9A5C-607B0E1DDAD0}" dt="2018-09-28T19:39:49.899" v="814" actId="1037"/>
          <ac:spMkLst>
            <pc:docMk/>
            <pc:sldMk cId="3541499151" sldId="294"/>
            <ac:spMk id="7" creationId="{4AFA0CD1-21E5-41E1-B203-61055EF6D5A6}"/>
          </ac:spMkLst>
        </pc:spChg>
        <pc:spChg chg="add mod">
          <ac:chgData name="A.  Hermes" userId="6121ffc4-cc4e-47a8-bd58-7314a6a14bee" providerId="ADAL" clId="{71344FEB-8B36-41B5-9A5C-607B0E1DDAD0}" dt="2018-09-28T19:35:46.477" v="764" actId="1076"/>
          <ac:spMkLst>
            <pc:docMk/>
            <pc:sldMk cId="3541499151" sldId="294"/>
            <ac:spMk id="10" creationId="{CCFA0196-4A9A-496A-A41B-F2F35CEA38AA}"/>
          </ac:spMkLst>
        </pc:spChg>
        <pc:spChg chg="add mod">
          <ac:chgData name="A.  Hermes" userId="6121ffc4-cc4e-47a8-bd58-7314a6a14bee" providerId="ADAL" clId="{71344FEB-8B36-41B5-9A5C-607B0E1DDAD0}" dt="2018-09-28T19:35:52.655" v="765" actId="571"/>
          <ac:spMkLst>
            <pc:docMk/>
            <pc:sldMk cId="3541499151" sldId="294"/>
            <ac:spMk id="11" creationId="{39E163D5-4715-4001-BC64-DFA27FA72EB0}"/>
          </ac:spMkLst>
        </pc:spChg>
        <pc:spChg chg="add mod">
          <ac:chgData name="A.  Hermes" userId="6121ffc4-cc4e-47a8-bd58-7314a6a14bee" providerId="ADAL" clId="{71344FEB-8B36-41B5-9A5C-607B0E1DDAD0}" dt="2018-09-28T19:35:57.553" v="766" actId="571"/>
          <ac:spMkLst>
            <pc:docMk/>
            <pc:sldMk cId="3541499151" sldId="294"/>
            <ac:spMk id="12" creationId="{8932C334-C348-4A8E-9E61-DF3B17A50775}"/>
          </ac:spMkLst>
        </pc:spChg>
        <pc:spChg chg="add del mod">
          <ac:chgData name="A.  Hermes" userId="6121ffc4-cc4e-47a8-bd58-7314a6a14bee" providerId="ADAL" clId="{71344FEB-8B36-41B5-9A5C-607B0E1DDAD0}" dt="2018-09-28T19:37:49.862" v="807" actId="478"/>
          <ac:spMkLst>
            <pc:docMk/>
            <pc:sldMk cId="3541499151" sldId="294"/>
            <ac:spMk id="13" creationId="{7BCD9163-B42D-46AC-AE2C-1C4F04149144}"/>
          </ac:spMkLst>
        </pc:spChg>
        <pc:picChg chg="add mod ord modCrop">
          <ac:chgData name="A.  Hermes" userId="6121ffc4-cc4e-47a8-bd58-7314a6a14bee" providerId="ADAL" clId="{71344FEB-8B36-41B5-9A5C-607B0E1DDAD0}" dt="2018-09-28T19:30:16.493" v="605" actId="732"/>
          <ac:picMkLst>
            <pc:docMk/>
            <pc:sldMk cId="3541499151" sldId="294"/>
            <ac:picMk id="3" creationId="{0406F9EF-81E0-438C-9118-B7AB91336A2E}"/>
          </ac:picMkLst>
        </pc:picChg>
        <pc:picChg chg="add del mod">
          <ac:chgData name="A.  Hermes" userId="6121ffc4-cc4e-47a8-bd58-7314a6a14bee" providerId="ADAL" clId="{71344FEB-8B36-41B5-9A5C-607B0E1DDAD0}" dt="2018-09-28T19:25:13.040" v="572" actId="478"/>
          <ac:picMkLst>
            <pc:docMk/>
            <pc:sldMk cId="3541499151" sldId="294"/>
            <ac:picMk id="5" creationId="{1DA6F575-531D-4359-84DA-7A84558F3469}"/>
          </ac:picMkLst>
        </pc:picChg>
        <pc:picChg chg="add mod">
          <ac:chgData name="A.  Hermes" userId="6121ffc4-cc4e-47a8-bd58-7314a6a14bee" providerId="ADAL" clId="{71344FEB-8B36-41B5-9A5C-607B0E1DDAD0}" dt="2018-09-28T19:30:00.544" v="603" actId="1076"/>
          <ac:picMkLst>
            <pc:docMk/>
            <pc:sldMk cId="3541499151" sldId="294"/>
            <ac:picMk id="9" creationId="{02E06937-C128-4A7B-BCA5-99639F792292}"/>
          </ac:picMkLst>
        </pc:picChg>
      </pc:sldChg>
      <pc:sldChg chg="modSp add modTransition modAnim modNotesTx">
        <pc:chgData name="A.  Hermes" userId="6121ffc4-cc4e-47a8-bd58-7314a6a14bee" providerId="ADAL" clId="{71344FEB-8B36-41B5-9A5C-607B0E1DDAD0}" dt="2018-09-29T12:21:34.755" v="4467" actId="20577"/>
        <pc:sldMkLst>
          <pc:docMk/>
          <pc:sldMk cId="1196893796" sldId="296"/>
        </pc:sldMkLst>
        <pc:picChg chg="mod">
          <ac:chgData name="A.  Hermes" userId="6121ffc4-cc4e-47a8-bd58-7314a6a14bee" providerId="ADAL" clId="{71344FEB-8B36-41B5-9A5C-607B0E1DDAD0}" dt="2018-09-28T20:49:19.062" v="1793" actId="14100"/>
          <ac:picMkLst>
            <pc:docMk/>
            <pc:sldMk cId="1196893796" sldId="296"/>
            <ac:picMk id="3" creationId="{00000000-0000-0000-0000-000000000000}"/>
          </ac:picMkLst>
        </pc:picChg>
      </pc:sldChg>
      <pc:sldChg chg="addSp delSp modSp add modNotesTx">
        <pc:chgData name="A.  Hermes" userId="6121ffc4-cc4e-47a8-bd58-7314a6a14bee" providerId="ADAL" clId="{71344FEB-8B36-41B5-9A5C-607B0E1DDAD0}" dt="2018-09-29T12:21:51.010" v="4478" actId="20577"/>
        <pc:sldMkLst>
          <pc:docMk/>
          <pc:sldMk cId="3423413655" sldId="297"/>
        </pc:sldMkLst>
        <pc:spChg chg="add mod">
          <ac:chgData name="A.  Hermes" userId="6121ffc4-cc4e-47a8-bd58-7314a6a14bee" providerId="ADAL" clId="{71344FEB-8B36-41B5-9A5C-607B0E1DDAD0}" dt="2018-09-28T20:59:19.958" v="1836" actId="207"/>
          <ac:spMkLst>
            <pc:docMk/>
            <pc:sldMk cId="3423413655" sldId="297"/>
            <ac:spMk id="7" creationId="{BEE1393D-9F0F-492F-B109-E9BB234823D0}"/>
          </ac:spMkLst>
        </pc:spChg>
        <pc:picChg chg="mod modCrop">
          <ac:chgData name="A.  Hermes" userId="6121ffc4-cc4e-47a8-bd58-7314a6a14bee" providerId="ADAL" clId="{71344FEB-8B36-41B5-9A5C-607B0E1DDAD0}" dt="2018-09-28T20:58:02.781" v="1820" actId="732"/>
          <ac:picMkLst>
            <pc:docMk/>
            <pc:sldMk cId="3423413655" sldId="297"/>
            <ac:picMk id="2" creationId="{00000000-0000-0000-0000-000000000000}"/>
          </ac:picMkLst>
        </pc:picChg>
        <pc:picChg chg="add del mod ord">
          <ac:chgData name="A.  Hermes" userId="6121ffc4-cc4e-47a8-bd58-7314a6a14bee" providerId="ADAL" clId="{71344FEB-8B36-41B5-9A5C-607B0E1DDAD0}" dt="2018-09-28T20:57:07.326" v="1810" actId="478"/>
          <ac:picMkLst>
            <pc:docMk/>
            <pc:sldMk cId="3423413655" sldId="297"/>
            <ac:picMk id="4" creationId="{661BADE3-D5B6-4FD6-BD25-271ACCB238C7}"/>
          </ac:picMkLst>
        </pc:picChg>
        <pc:picChg chg="add mod ord">
          <ac:chgData name="A.  Hermes" userId="6121ffc4-cc4e-47a8-bd58-7314a6a14bee" providerId="ADAL" clId="{71344FEB-8B36-41B5-9A5C-607B0E1DDAD0}" dt="2018-09-28T20:57:48.338" v="1817" actId="167"/>
          <ac:picMkLst>
            <pc:docMk/>
            <pc:sldMk cId="3423413655" sldId="297"/>
            <ac:picMk id="6" creationId="{02272248-93F7-444C-A474-A2707D81BA95}"/>
          </ac:picMkLst>
        </pc:picChg>
      </pc:sldChg>
      <pc:sldChg chg="addSp delSp modSp add modNotesTx">
        <pc:chgData name="A.  Hermes" userId="6121ffc4-cc4e-47a8-bd58-7314a6a14bee" providerId="ADAL" clId="{71344FEB-8B36-41B5-9A5C-607B0E1DDAD0}" dt="2018-09-29T12:21:56.195" v="4489" actId="20577"/>
        <pc:sldMkLst>
          <pc:docMk/>
          <pc:sldMk cId="1519503600" sldId="298"/>
        </pc:sldMkLst>
        <pc:spChg chg="add mod">
          <ac:chgData name="A.  Hermes" userId="6121ffc4-cc4e-47a8-bd58-7314a6a14bee" providerId="ADAL" clId="{71344FEB-8B36-41B5-9A5C-607B0E1DDAD0}" dt="2018-09-28T21:06:41.855" v="1921"/>
          <ac:spMkLst>
            <pc:docMk/>
            <pc:sldMk cId="1519503600" sldId="298"/>
            <ac:spMk id="4" creationId="{6462B0A0-8E95-4AF3-9E69-2B4F88C44E7E}"/>
          </ac:spMkLst>
        </pc:spChg>
        <pc:picChg chg="del">
          <ac:chgData name="A.  Hermes" userId="6121ffc4-cc4e-47a8-bd58-7314a6a14bee" providerId="ADAL" clId="{71344FEB-8B36-41B5-9A5C-607B0E1DDAD0}" dt="2018-09-28T21:04:32.926" v="1860" actId="478"/>
          <ac:picMkLst>
            <pc:docMk/>
            <pc:sldMk cId="1519503600" sldId="298"/>
            <ac:picMk id="2" creationId="{00000000-0000-0000-0000-000000000000}"/>
          </ac:picMkLst>
        </pc:picChg>
        <pc:picChg chg="add mod">
          <ac:chgData name="A.  Hermes" userId="6121ffc4-cc4e-47a8-bd58-7314a6a14bee" providerId="ADAL" clId="{71344FEB-8B36-41B5-9A5C-607B0E1DDAD0}" dt="2018-09-28T21:04:40.437" v="1862" actId="1076"/>
          <ac:picMkLst>
            <pc:docMk/>
            <pc:sldMk cId="1519503600" sldId="298"/>
            <ac:picMk id="3" creationId="{8466809C-636B-42F6-8444-CD94C40437A5}"/>
          </ac:picMkLst>
        </pc:picChg>
      </pc:sldChg>
      <pc:sldChg chg="addSp modSp add ord modAnim modNotesTx">
        <pc:chgData name="A.  Hermes" userId="6121ffc4-cc4e-47a8-bd58-7314a6a14bee" providerId="ADAL" clId="{71344FEB-8B36-41B5-9A5C-607B0E1DDAD0}" dt="2018-09-28T21:34:23.015" v="3108"/>
        <pc:sldMkLst>
          <pc:docMk/>
          <pc:sldMk cId="3121525161" sldId="299"/>
        </pc:sldMkLst>
        <pc:spChg chg="add mod">
          <ac:chgData name="A.  Hermes" userId="6121ffc4-cc4e-47a8-bd58-7314a6a14bee" providerId="ADAL" clId="{71344FEB-8B36-41B5-9A5C-607B0E1DDAD0}" dt="2018-09-28T21:28:02.877" v="2647" actId="1076"/>
          <ac:spMkLst>
            <pc:docMk/>
            <pc:sldMk cId="3121525161" sldId="299"/>
            <ac:spMk id="2" creationId="{4ACBAC17-2458-4C9F-BC60-C009281810FF}"/>
          </ac:spMkLst>
        </pc:spChg>
        <pc:picChg chg="add mod">
          <ac:chgData name="A.  Hermes" userId="6121ffc4-cc4e-47a8-bd58-7314a6a14bee" providerId="ADAL" clId="{71344FEB-8B36-41B5-9A5C-607B0E1DDAD0}" dt="2018-09-28T21:29:17.548" v="2651" actId="14100"/>
          <ac:picMkLst>
            <pc:docMk/>
            <pc:sldMk cId="3121525161" sldId="299"/>
            <ac:picMk id="4" creationId="{1C2D2701-02B2-4C3D-991E-295F318A0D89}"/>
          </ac:picMkLst>
        </pc:picChg>
      </pc:sldChg>
    </pc:docChg>
  </pc:docChgLst>
  <pc:docChgLst>
    <pc:chgData name="A.  Hermes" userId="6121ffc4-cc4e-47a8-bd58-7314a6a14bee" providerId="ADAL" clId="{9189BA56-41F7-4D36-8233-E20341032E08}"/>
    <pc:docChg chg="undo custSel addSld modSld sldOrd modMainMaster">
      <pc:chgData name="A.  Hermes" userId="6121ffc4-cc4e-47a8-bd58-7314a6a14bee" providerId="ADAL" clId="{9189BA56-41F7-4D36-8233-E20341032E08}" dt="2018-09-30T20:01:17.237" v="2256"/>
      <pc:docMkLst>
        <pc:docMk/>
      </pc:docMkLst>
      <pc:sldChg chg="modTransition modNotesTx">
        <pc:chgData name="A.  Hermes" userId="6121ffc4-cc4e-47a8-bd58-7314a6a14bee" providerId="ADAL" clId="{9189BA56-41F7-4D36-8233-E20341032E08}" dt="2018-09-30T20:01:17.237" v="2256"/>
        <pc:sldMkLst>
          <pc:docMk/>
          <pc:sldMk cId="1913512840" sldId="256"/>
        </pc:sldMkLst>
      </pc:sldChg>
      <pc:sldChg chg="modTransition">
        <pc:chgData name="A.  Hermes" userId="6121ffc4-cc4e-47a8-bd58-7314a6a14bee" providerId="ADAL" clId="{9189BA56-41F7-4D36-8233-E20341032E08}" dt="2018-09-30T19:19:35.228" v="34"/>
        <pc:sldMkLst>
          <pc:docMk/>
          <pc:sldMk cId="2584737115" sldId="262"/>
        </pc:sldMkLst>
      </pc:sldChg>
      <pc:sldChg chg="modTransition">
        <pc:chgData name="A.  Hermes" userId="6121ffc4-cc4e-47a8-bd58-7314a6a14bee" providerId="ADAL" clId="{9189BA56-41F7-4D36-8233-E20341032E08}" dt="2018-09-30T19:19:35.228" v="34"/>
        <pc:sldMkLst>
          <pc:docMk/>
          <pc:sldMk cId="2400563174" sldId="267"/>
        </pc:sldMkLst>
      </pc:sldChg>
      <pc:sldChg chg="modTransition">
        <pc:chgData name="A.  Hermes" userId="6121ffc4-cc4e-47a8-bd58-7314a6a14bee" providerId="ADAL" clId="{9189BA56-41F7-4D36-8233-E20341032E08}" dt="2018-09-30T19:19:35.228" v="34"/>
        <pc:sldMkLst>
          <pc:docMk/>
          <pc:sldMk cId="3086536910" sldId="268"/>
        </pc:sldMkLst>
      </pc:sldChg>
      <pc:sldChg chg="modTransition">
        <pc:chgData name="A.  Hermes" userId="6121ffc4-cc4e-47a8-bd58-7314a6a14bee" providerId="ADAL" clId="{9189BA56-41F7-4D36-8233-E20341032E08}" dt="2018-09-30T19:19:35.228" v="34"/>
        <pc:sldMkLst>
          <pc:docMk/>
          <pc:sldMk cId="2402883035" sldId="270"/>
        </pc:sldMkLst>
      </pc:sldChg>
      <pc:sldChg chg="modTransition">
        <pc:chgData name="A.  Hermes" userId="6121ffc4-cc4e-47a8-bd58-7314a6a14bee" providerId="ADAL" clId="{9189BA56-41F7-4D36-8233-E20341032E08}" dt="2018-09-30T19:19:35.228" v="34"/>
        <pc:sldMkLst>
          <pc:docMk/>
          <pc:sldMk cId="3485203673" sldId="272"/>
        </pc:sldMkLst>
      </pc:sldChg>
      <pc:sldChg chg="modTransition">
        <pc:chgData name="A.  Hermes" userId="6121ffc4-cc4e-47a8-bd58-7314a6a14bee" providerId="ADAL" clId="{9189BA56-41F7-4D36-8233-E20341032E08}" dt="2018-09-30T19:19:35.228" v="34"/>
        <pc:sldMkLst>
          <pc:docMk/>
          <pc:sldMk cId="1274313651" sldId="274"/>
        </pc:sldMkLst>
      </pc:sldChg>
      <pc:sldChg chg="modTransition">
        <pc:chgData name="A.  Hermes" userId="6121ffc4-cc4e-47a8-bd58-7314a6a14bee" providerId="ADAL" clId="{9189BA56-41F7-4D36-8233-E20341032E08}" dt="2018-09-30T19:19:35.228" v="34"/>
        <pc:sldMkLst>
          <pc:docMk/>
          <pc:sldMk cId="1255589937" sldId="276"/>
        </pc:sldMkLst>
      </pc:sldChg>
      <pc:sldChg chg="modTransition">
        <pc:chgData name="A.  Hermes" userId="6121ffc4-cc4e-47a8-bd58-7314a6a14bee" providerId="ADAL" clId="{9189BA56-41F7-4D36-8233-E20341032E08}" dt="2018-09-30T19:19:35.228" v="34"/>
        <pc:sldMkLst>
          <pc:docMk/>
          <pc:sldMk cId="690426671" sldId="277"/>
        </pc:sldMkLst>
      </pc:sldChg>
      <pc:sldChg chg="modTransition">
        <pc:chgData name="A.  Hermes" userId="6121ffc4-cc4e-47a8-bd58-7314a6a14bee" providerId="ADAL" clId="{9189BA56-41F7-4D36-8233-E20341032E08}" dt="2018-09-30T19:19:35.228" v="34"/>
        <pc:sldMkLst>
          <pc:docMk/>
          <pc:sldMk cId="1694488309" sldId="280"/>
        </pc:sldMkLst>
      </pc:sldChg>
      <pc:sldChg chg="modTransition">
        <pc:chgData name="A.  Hermes" userId="6121ffc4-cc4e-47a8-bd58-7314a6a14bee" providerId="ADAL" clId="{9189BA56-41F7-4D36-8233-E20341032E08}" dt="2018-09-30T19:19:35.228" v="34"/>
        <pc:sldMkLst>
          <pc:docMk/>
          <pc:sldMk cId="2542703767" sldId="281"/>
        </pc:sldMkLst>
      </pc:sldChg>
      <pc:sldChg chg="modTransition">
        <pc:chgData name="A.  Hermes" userId="6121ffc4-cc4e-47a8-bd58-7314a6a14bee" providerId="ADAL" clId="{9189BA56-41F7-4D36-8233-E20341032E08}" dt="2018-09-30T19:19:35.228" v="34"/>
        <pc:sldMkLst>
          <pc:docMk/>
          <pc:sldMk cId="3137821679" sldId="282"/>
        </pc:sldMkLst>
      </pc:sldChg>
      <pc:sldChg chg="modTransition">
        <pc:chgData name="A.  Hermes" userId="6121ffc4-cc4e-47a8-bd58-7314a6a14bee" providerId="ADAL" clId="{9189BA56-41F7-4D36-8233-E20341032E08}" dt="2018-09-30T19:19:35.228" v="34"/>
        <pc:sldMkLst>
          <pc:docMk/>
          <pc:sldMk cId="2036273763" sldId="286"/>
        </pc:sldMkLst>
      </pc:sldChg>
      <pc:sldChg chg="modTransition">
        <pc:chgData name="A.  Hermes" userId="6121ffc4-cc4e-47a8-bd58-7314a6a14bee" providerId="ADAL" clId="{9189BA56-41F7-4D36-8233-E20341032E08}" dt="2018-09-30T19:19:35.228" v="34"/>
        <pc:sldMkLst>
          <pc:docMk/>
          <pc:sldMk cId="3852697155" sldId="288"/>
        </pc:sldMkLst>
      </pc:sldChg>
      <pc:sldChg chg="modTransition">
        <pc:chgData name="A.  Hermes" userId="6121ffc4-cc4e-47a8-bd58-7314a6a14bee" providerId="ADAL" clId="{9189BA56-41F7-4D36-8233-E20341032E08}" dt="2018-09-30T19:19:35.228" v="34"/>
        <pc:sldMkLst>
          <pc:docMk/>
          <pc:sldMk cId="867602855" sldId="289"/>
        </pc:sldMkLst>
      </pc:sldChg>
      <pc:sldChg chg="modTransition">
        <pc:chgData name="A.  Hermes" userId="6121ffc4-cc4e-47a8-bd58-7314a6a14bee" providerId="ADAL" clId="{9189BA56-41F7-4D36-8233-E20341032E08}" dt="2018-09-30T19:19:35.228" v="34"/>
        <pc:sldMkLst>
          <pc:docMk/>
          <pc:sldMk cId="933186253" sldId="290"/>
        </pc:sldMkLst>
      </pc:sldChg>
      <pc:sldChg chg="modTransition">
        <pc:chgData name="A.  Hermes" userId="6121ffc4-cc4e-47a8-bd58-7314a6a14bee" providerId="ADAL" clId="{9189BA56-41F7-4D36-8233-E20341032E08}" dt="2018-09-30T19:19:35.228" v="34"/>
        <pc:sldMkLst>
          <pc:docMk/>
          <pc:sldMk cId="3541499151" sldId="294"/>
        </pc:sldMkLst>
      </pc:sldChg>
      <pc:sldChg chg="modSp modTransition modAnim">
        <pc:chgData name="A.  Hermes" userId="6121ffc4-cc4e-47a8-bd58-7314a6a14bee" providerId="ADAL" clId="{9189BA56-41F7-4D36-8233-E20341032E08}" dt="2018-09-30T19:19:35.228" v="34"/>
        <pc:sldMkLst>
          <pc:docMk/>
          <pc:sldMk cId="1196893796" sldId="296"/>
        </pc:sldMkLst>
        <pc:spChg chg="mod">
          <ac:chgData name="A.  Hermes" userId="6121ffc4-cc4e-47a8-bd58-7314a6a14bee" providerId="ADAL" clId="{9189BA56-41F7-4D36-8233-E20341032E08}" dt="2018-09-28T21:58:50.130" v="10" actId="14100"/>
          <ac:spMkLst>
            <pc:docMk/>
            <pc:sldMk cId="1196893796" sldId="296"/>
            <ac:spMk id="9" creationId="{2949689B-68C7-4D37-A0CC-DAD5B10C2504}"/>
          </ac:spMkLst>
        </pc:spChg>
      </pc:sldChg>
      <pc:sldChg chg="modTransition">
        <pc:chgData name="A.  Hermes" userId="6121ffc4-cc4e-47a8-bd58-7314a6a14bee" providerId="ADAL" clId="{9189BA56-41F7-4D36-8233-E20341032E08}" dt="2018-09-30T19:19:35.228" v="34"/>
        <pc:sldMkLst>
          <pc:docMk/>
          <pc:sldMk cId="3423413655" sldId="297"/>
        </pc:sldMkLst>
      </pc:sldChg>
      <pc:sldChg chg="modTransition">
        <pc:chgData name="A.  Hermes" userId="6121ffc4-cc4e-47a8-bd58-7314a6a14bee" providerId="ADAL" clId="{9189BA56-41F7-4D36-8233-E20341032E08}" dt="2018-09-30T19:19:35.228" v="34"/>
        <pc:sldMkLst>
          <pc:docMk/>
          <pc:sldMk cId="1519503600" sldId="298"/>
        </pc:sldMkLst>
      </pc:sldChg>
      <pc:sldChg chg="modTransition">
        <pc:chgData name="A.  Hermes" userId="6121ffc4-cc4e-47a8-bd58-7314a6a14bee" providerId="ADAL" clId="{9189BA56-41F7-4D36-8233-E20341032E08}" dt="2018-09-30T19:19:35.228" v="34"/>
        <pc:sldMkLst>
          <pc:docMk/>
          <pc:sldMk cId="3121525161" sldId="299"/>
        </pc:sldMkLst>
      </pc:sldChg>
      <pc:sldChg chg="addSp modSp add ord modTransition">
        <pc:chgData name="A.  Hermes" userId="6121ffc4-cc4e-47a8-bd58-7314a6a14bee" providerId="ADAL" clId="{9189BA56-41F7-4D36-8233-E20341032E08}" dt="2018-09-30T20:01:05.346" v="2254"/>
        <pc:sldMkLst>
          <pc:docMk/>
          <pc:sldMk cId="3224918952" sldId="300"/>
        </pc:sldMkLst>
        <pc:spChg chg="mod">
          <ac:chgData name="A.  Hermes" userId="6121ffc4-cc4e-47a8-bd58-7314a6a14bee" providerId="ADAL" clId="{9189BA56-41F7-4D36-8233-E20341032E08}" dt="2018-09-30T19:47:42.935" v="1115" actId="20577"/>
          <ac:spMkLst>
            <pc:docMk/>
            <pc:sldMk cId="3224918952" sldId="300"/>
            <ac:spMk id="2" creationId="{8F490AEB-A427-472B-A508-E71716B99D09}"/>
          </ac:spMkLst>
        </pc:spChg>
        <pc:spChg chg="mod">
          <ac:chgData name="A.  Hermes" userId="6121ffc4-cc4e-47a8-bd58-7314a6a14bee" providerId="ADAL" clId="{9189BA56-41F7-4D36-8233-E20341032E08}" dt="2018-09-30T19:47:18.661" v="1109" actId="6549"/>
          <ac:spMkLst>
            <pc:docMk/>
            <pc:sldMk cId="3224918952" sldId="300"/>
            <ac:spMk id="3" creationId="{85ED0CB0-3DA0-4F93-BA5A-2EC04C48D3D7}"/>
          </ac:spMkLst>
        </pc:spChg>
        <pc:spChg chg="add">
          <ac:chgData name="A.  Hermes" userId="6121ffc4-cc4e-47a8-bd58-7314a6a14bee" providerId="ADAL" clId="{9189BA56-41F7-4D36-8233-E20341032E08}" dt="2018-09-30T19:45:35.610" v="783"/>
          <ac:spMkLst>
            <pc:docMk/>
            <pc:sldMk cId="3224918952" sldId="300"/>
            <ac:spMk id="4" creationId="{26B52625-D7C4-4A60-A795-CD23758251AA}"/>
          </ac:spMkLst>
        </pc:spChg>
      </pc:sldChg>
      <pc:sldMasterChg chg="modTransition modSldLayout">
        <pc:chgData name="A.  Hermes" userId="6121ffc4-cc4e-47a8-bd58-7314a6a14bee" providerId="ADAL" clId="{9189BA56-41F7-4D36-8233-E20341032E08}" dt="2018-09-30T19:19:35.228" v="34"/>
        <pc:sldMasterMkLst>
          <pc:docMk/>
          <pc:sldMasterMk cId="1953794505" sldId="2147483660"/>
        </pc:sldMasterMkLst>
        <pc:sldLayoutChg chg="modTransition">
          <pc:chgData name="A.  Hermes" userId="6121ffc4-cc4e-47a8-bd58-7314a6a14bee" providerId="ADAL" clId="{9189BA56-41F7-4D36-8233-E20341032E08}" dt="2018-09-30T19:19:35.228" v="34"/>
          <pc:sldLayoutMkLst>
            <pc:docMk/>
            <pc:sldMasterMk cId="1953794505" sldId="2147483660"/>
            <pc:sldLayoutMk cId="3242303942" sldId="2147483661"/>
          </pc:sldLayoutMkLst>
        </pc:sldLayoutChg>
        <pc:sldLayoutChg chg="modTransition">
          <pc:chgData name="A.  Hermes" userId="6121ffc4-cc4e-47a8-bd58-7314a6a14bee" providerId="ADAL" clId="{9189BA56-41F7-4D36-8233-E20341032E08}" dt="2018-09-30T19:19:35.228" v="34"/>
          <pc:sldLayoutMkLst>
            <pc:docMk/>
            <pc:sldMasterMk cId="1953794505" sldId="2147483660"/>
            <pc:sldLayoutMk cId="3504544661" sldId="2147483662"/>
          </pc:sldLayoutMkLst>
        </pc:sldLayoutChg>
        <pc:sldLayoutChg chg="modTransition">
          <pc:chgData name="A.  Hermes" userId="6121ffc4-cc4e-47a8-bd58-7314a6a14bee" providerId="ADAL" clId="{9189BA56-41F7-4D36-8233-E20341032E08}" dt="2018-09-30T19:19:35.228" v="34"/>
          <pc:sldLayoutMkLst>
            <pc:docMk/>
            <pc:sldMasterMk cId="1953794505" sldId="2147483660"/>
            <pc:sldLayoutMk cId="1433036555" sldId="2147483663"/>
          </pc:sldLayoutMkLst>
        </pc:sldLayoutChg>
        <pc:sldLayoutChg chg="modTransition">
          <pc:chgData name="A.  Hermes" userId="6121ffc4-cc4e-47a8-bd58-7314a6a14bee" providerId="ADAL" clId="{9189BA56-41F7-4D36-8233-E20341032E08}" dt="2018-09-30T19:19:35.228" v="34"/>
          <pc:sldLayoutMkLst>
            <pc:docMk/>
            <pc:sldMasterMk cId="1953794505" sldId="2147483660"/>
            <pc:sldLayoutMk cId="3873079359" sldId="2147483664"/>
          </pc:sldLayoutMkLst>
        </pc:sldLayoutChg>
        <pc:sldLayoutChg chg="modTransition">
          <pc:chgData name="A.  Hermes" userId="6121ffc4-cc4e-47a8-bd58-7314a6a14bee" providerId="ADAL" clId="{9189BA56-41F7-4D36-8233-E20341032E08}" dt="2018-09-30T19:19:35.228" v="34"/>
          <pc:sldLayoutMkLst>
            <pc:docMk/>
            <pc:sldMasterMk cId="1953794505" sldId="2147483660"/>
            <pc:sldLayoutMk cId="887374025" sldId="2147483665"/>
          </pc:sldLayoutMkLst>
        </pc:sldLayoutChg>
        <pc:sldLayoutChg chg="modTransition">
          <pc:chgData name="A.  Hermes" userId="6121ffc4-cc4e-47a8-bd58-7314a6a14bee" providerId="ADAL" clId="{9189BA56-41F7-4D36-8233-E20341032E08}" dt="2018-09-30T19:19:35.228" v="34"/>
          <pc:sldLayoutMkLst>
            <pc:docMk/>
            <pc:sldMasterMk cId="1953794505" sldId="2147483660"/>
            <pc:sldLayoutMk cId="907922409" sldId="2147483666"/>
          </pc:sldLayoutMkLst>
        </pc:sldLayoutChg>
        <pc:sldLayoutChg chg="modTransition">
          <pc:chgData name="A.  Hermes" userId="6121ffc4-cc4e-47a8-bd58-7314a6a14bee" providerId="ADAL" clId="{9189BA56-41F7-4D36-8233-E20341032E08}" dt="2018-09-30T19:19:35.228" v="34"/>
          <pc:sldLayoutMkLst>
            <pc:docMk/>
            <pc:sldMasterMk cId="1953794505" sldId="2147483660"/>
            <pc:sldLayoutMk cId="2494394772" sldId="2147483667"/>
          </pc:sldLayoutMkLst>
        </pc:sldLayoutChg>
        <pc:sldLayoutChg chg="modTransition">
          <pc:chgData name="A.  Hermes" userId="6121ffc4-cc4e-47a8-bd58-7314a6a14bee" providerId="ADAL" clId="{9189BA56-41F7-4D36-8233-E20341032E08}" dt="2018-09-30T19:19:35.228" v="34"/>
          <pc:sldLayoutMkLst>
            <pc:docMk/>
            <pc:sldMasterMk cId="1953794505" sldId="2147483660"/>
            <pc:sldLayoutMk cId="1289055393" sldId="2147483668"/>
          </pc:sldLayoutMkLst>
        </pc:sldLayoutChg>
        <pc:sldLayoutChg chg="modTransition">
          <pc:chgData name="A.  Hermes" userId="6121ffc4-cc4e-47a8-bd58-7314a6a14bee" providerId="ADAL" clId="{9189BA56-41F7-4D36-8233-E20341032E08}" dt="2018-09-30T19:19:35.228" v="34"/>
          <pc:sldLayoutMkLst>
            <pc:docMk/>
            <pc:sldMasterMk cId="1953794505" sldId="2147483660"/>
            <pc:sldLayoutMk cId="4025199235" sldId="2147483669"/>
          </pc:sldLayoutMkLst>
        </pc:sldLayoutChg>
        <pc:sldLayoutChg chg="modTransition">
          <pc:chgData name="A.  Hermes" userId="6121ffc4-cc4e-47a8-bd58-7314a6a14bee" providerId="ADAL" clId="{9189BA56-41F7-4D36-8233-E20341032E08}" dt="2018-09-30T19:19:35.228" v="34"/>
          <pc:sldLayoutMkLst>
            <pc:docMk/>
            <pc:sldMasterMk cId="1953794505" sldId="2147483660"/>
            <pc:sldLayoutMk cId="4240538394" sldId="2147483670"/>
          </pc:sldLayoutMkLst>
        </pc:sldLayoutChg>
        <pc:sldLayoutChg chg="modTransition">
          <pc:chgData name="A.  Hermes" userId="6121ffc4-cc4e-47a8-bd58-7314a6a14bee" providerId="ADAL" clId="{9189BA56-41F7-4D36-8233-E20341032E08}" dt="2018-09-30T19:19:35.228" v="34"/>
          <pc:sldLayoutMkLst>
            <pc:docMk/>
            <pc:sldMasterMk cId="1953794505" sldId="2147483660"/>
            <pc:sldLayoutMk cId="1831090654" sldId="2147483671"/>
          </pc:sldLayoutMkLst>
        </pc:sldLayoutChg>
      </pc:sldMasterChg>
    </pc:docChg>
  </pc:docChgLst>
  <pc:docChgLst>
    <pc:chgData name="A.  Hermes" userId="6121ffc4-cc4e-47a8-bd58-7314a6a14bee" providerId="ADAL" clId="{F7F6E11B-C907-4115-BC74-E2E3F086ACFD}"/>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CEE9399-D6DE-4F8C-9E8C-7618E753C7B8}" type="datetimeFigureOut">
              <a:rPr lang="de-DE" smtClean="0"/>
              <a:t>04.10.2019</a:t>
            </a:fld>
            <a:endParaRPr lang="de-DE"/>
          </a:p>
        </p:txBody>
      </p:sp>
      <p:sp>
        <p:nvSpPr>
          <p:cNvPr id="4" name="Folienbildplatzhalt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F50752F-AE5E-4EA2-8A4C-EB2BE0D4610C}" type="slidenum">
              <a:rPr lang="de-DE" smtClean="0"/>
              <a:t>‹Nr.›</a:t>
            </a:fld>
            <a:endParaRPr lang="de-DE"/>
          </a:p>
        </p:txBody>
      </p:sp>
    </p:spTree>
    <p:extLst>
      <p:ext uri="{BB962C8B-B14F-4D97-AF65-F5344CB8AC3E}">
        <p14:creationId xmlns:p14="http://schemas.microsoft.com/office/powerpoint/2010/main" val="389841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Form der Präsentation, die ich hier gerade vormache, nennt sich </a:t>
            </a:r>
            <a:r>
              <a:rPr lang="de-DE" dirty="0" err="1"/>
              <a:t>Pecha</a:t>
            </a:r>
            <a:r>
              <a:rPr lang="de-DE" dirty="0"/>
              <a:t> </a:t>
            </a:r>
            <a:r>
              <a:rPr lang="de-DE" dirty="0" err="1"/>
              <a:t>Kucha</a:t>
            </a:r>
            <a:r>
              <a:rPr lang="de-DE" dirty="0"/>
              <a:t>. Und sie ist angetreten, Death by PowerPoint zu verhindern, indem sie die eben beschriebenen Verfehlungen unterbindet.</a:t>
            </a:r>
          </a:p>
          <a:p>
            <a:r>
              <a:rPr lang="de-DE" dirty="0"/>
              <a:t>Und zwar</a:t>
            </a:r>
            <a:r>
              <a:rPr lang="de-DE" baseline="0" dirty="0"/>
              <a:t> mithilfe einiger strikter Regeln, die man sich sehr einfach merken kann…</a:t>
            </a:r>
          </a:p>
          <a:p>
            <a:endParaRPr lang="de-DE" baseline="0" dirty="0"/>
          </a:p>
          <a:p>
            <a:r>
              <a:rPr lang="de-DE" baseline="0" dirty="0"/>
              <a:t>[Abbildung: Eigener Entwurf auf Grundlage folgender Bildquelle: </a:t>
            </a:r>
            <a:r>
              <a:rPr lang="de-DE" baseline="0" dirty="0" err="1"/>
              <a:t>Pixabay</a:t>
            </a:r>
            <a:r>
              <a:rPr lang="de-DE" baseline="0" dirty="0"/>
              <a:t> - https://pixabay.com/de/schilde-schutz-r%C3%BCstung-abzeichen-150633/]</a:t>
            </a:r>
          </a:p>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2</a:t>
            </a:fld>
            <a:endParaRPr lang="de-DE"/>
          </a:p>
        </p:txBody>
      </p:sp>
    </p:spTree>
    <p:extLst>
      <p:ext uri="{BB962C8B-B14F-4D97-AF65-F5344CB8AC3E}">
        <p14:creationId xmlns:p14="http://schemas.microsoft.com/office/powerpoint/2010/main" val="318066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11</a:t>
            </a:fld>
            <a:endParaRPr lang="de-DE"/>
          </a:p>
        </p:txBody>
      </p:sp>
    </p:spTree>
    <p:extLst>
      <p:ext uri="{BB962C8B-B14F-4D97-AF65-F5344CB8AC3E}">
        <p14:creationId xmlns:p14="http://schemas.microsoft.com/office/powerpoint/2010/main" val="3003029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50752F-AE5E-4EA2-8A4C-EB2BE0D4610C}" type="slidenum">
              <a:rPr lang="de-DE" smtClean="0"/>
              <a:t>12</a:t>
            </a:fld>
            <a:endParaRPr lang="de-DE"/>
          </a:p>
        </p:txBody>
      </p:sp>
    </p:spTree>
    <p:extLst>
      <p:ext uri="{BB962C8B-B14F-4D97-AF65-F5344CB8AC3E}">
        <p14:creationId xmlns:p14="http://schemas.microsoft.com/office/powerpoint/2010/main" val="5669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13</a:t>
            </a:fld>
            <a:endParaRPr lang="de-DE"/>
          </a:p>
        </p:txBody>
      </p:sp>
    </p:spTree>
    <p:extLst>
      <p:ext uri="{BB962C8B-B14F-4D97-AF65-F5344CB8AC3E}">
        <p14:creationId xmlns:p14="http://schemas.microsoft.com/office/powerpoint/2010/main" val="190006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14</a:t>
            </a:fld>
            <a:endParaRPr lang="de-DE"/>
          </a:p>
        </p:txBody>
      </p:sp>
    </p:spTree>
    <p:extLst>
      <p:ext uri="{BB962C8B-B14F-4D97-AF65-F5344CB8AC3E}">
        <p14:creationId xmlns:p14="http://schemas.microsoft.com/office/powerpoint/2010/main" val="280562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endParaRPr lang="de-DE" dirty="0"/>
          </a:p>
        </p:txBody>
      </p:sp>
      <p:sp>
        <p:nvSpPr>
          <p:cNvPr id="4" name="Foliennummernplatzhalter 3"/>
          <p:cNvSpPr>
            <a:spLocks noGrp="1"/>
          </p:cNvSpPr>
          <p:nvPr>
            <p:ph type="sldNum" sz="quarter" idx="5"/>
          </p:nvPr>
        </p:nvSpPr>
        <p:spPr/>
        <p:txBody>
          <a:bodyPr/>
          <a:lstStyle/>
          <a:p>
            <a:fld id="{DF50752F-AE5E-4EA2-8A4C-EB2BE0D4610C}" type="slidenum">
              <a:rPr lang="de-DE" smtClean="0"/>
              <a:t>15</a:t>
            </a:fld>
            <a:endParaRPr lang="de-DE"/>
          </a:p>
        </p:txBody>
      </p:sp>
    </p:spTree>
    <p:extLst>
      <p:ext uri="{BB962C8B-B14F-4D97-AF65-F5344CB8AC3E}">
        <p14:creationId xmlns:p14="http://schemas.microsoft.com/office/powerpoint/2010/main" val="939356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16</a:t>
            </a:fld>
            <a:endParaRPr lang="de-DE"/>
          </a:p>
        </p:txBody>
      </p:sp>
    </p:spTree>
    <p:extLst>
      <p:ext uri="{BB962C8B-B14F-4D97-AF65-F5344CB8AC3E}">
        <p14:creationId xmlns:p14="http://schemas.microsoft.com/office/powerpoint/2010/main" val="2897138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17</a:t>
            </a:fld>
            <a:endParaRPr lang="de-DE"/>
          </a:p>
        </p:txBody>
      </p:sp>
    </p:spTree>
    <p:extLst>
      <p:ext uri="{BB962C8B-B14F-4D97-AF65-F5344CB8AC3E}">
        <p14:creationId xmlns:p14="http://schemas.microsoft.com/office/powerpoint/2010/main" val="1973984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18</a:t>
            </a:fld>
            <a:endParaRPr lang="de-DE"/>
          </a:p>
        </p:txBody>
      </p:sp>
    </p:spTree>
    <p:extLst>
      <p:ext uri="{BB962C8B-B14F-4D97-AF65-F5344CB8AC3E}">
        <p14:creationId xmlns:p14="http://schemas.microsoft.com/office/powerpoint/2010/main" val="3576639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19</a:t>
            </a:fld>
            <a:endParaRPr lang="de-DE"/>
          </a:p>
        </p:txBody>
      </p:sp>
    </p:spTree>
    <p:extLst>
      <p:ext uri="{BB962C8B-B14F-4D97-AF65-F5344CB8AC3E}">
        <p14:creationId xmlns:p14="http://schemas.microsoft.com/office/powerpoint/2010/main" val="244823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20</a:t>
            </a:fld>
            <a:endParaRPr lang="de-DE"/>
          </a:p>
        </p:txBody>
      </p:sp>
    </p:spTree>
    <p:extLst>
      <p:ext uri="{BB962C8B-B14F-4D97-AF65-F5344CB8AC3E}">
        <p14:creationId xmlns:p14="http://schemas.microsoft.com/office/powerpoint/2010/main" val="55773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[Erläuterung für Nachnutzer: Diese Folie wird nicht automatisch nach 20 Sekunden verschwinden. So kann man in Ruhe einige einleitende Sätze zur Klasse sagen. Man könnte z.B. ankündigen, dass in den nächsten Wochen Referate erarbeitet und vorgestellt werden sollen. Je nach Vorerfahrung ruft das Freude oder Frust hervor… ich kündige an, dass ich keine „normalen“ Referate erwarte (deshalb diese Titelfolie).] </a:t>
            </a:r>
          </a:p>
          <a:p>
            <a:endParaRPr lang="de-DE" dirty="0"/>
          </a:p>
          <a:p>
            <a:r>
              <a:rPr lang="de-DE" dirty="0"/>
              <a:t>„Was ich genau erwarte stelle ich in einer kleinen Präsentation vor. Zwischenfragen sind leider in den nächsten Minuten nicht möglich. Wenn euch etwas nicht klar ist, notiert es euch und fragt im Anschluss an meinen kleinen Vortrag. Los geht‘s.“ [klick]</a:t>
            </a:r>
          </a:p>
        </p:txBody>
      </p:sp>
      <p:sp>
        <p:nvSpPr>
          <p:cNvPr id="4" name="Foliennummernplatzhalter 3"/>
          <p:cNvSpPr>
            <a:spLocks noGrp="1"/>
          </p:cNvSpPr>
          <p:nvPr>
            <p:ph type="sldNum" sz="quarter" idx="10"/>
          </p:nvPr>
        </p:nvSpPr>
        <p:spPr/>
        <p:txBody>
          <a:bodyPr/>
          <a:lstStyle/>
          <a:p>
            <a:fld id="{DF50752F-AE5E-4EA2-8A4C-EB2BE0D4610C}" type="slidenum">
              <a:rPr lang="de-DE" smtClean="0"/>
              <a:t>3</a:t>
            </a:fld>
            <a:endParaRPr lang="de-DE"/>
          </a:p>
        </p:txBody>
      </p:sp>
    </p:spTree>
    <p:extLst>
      <p:ext uri="{BB962C8B-B14F-4D97-AF65-F5344CB8AC3E}">
        <p14:creationId xmlns:p14="http://schemas.microsoft.com/office/powerpoint/2010/main" val="3686040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21</a:t>
            </a:fld>
            <a:endParaRPr lang="de-DE"/>
          </a:p>
        </p:txBody>
      </p:sp>
    </p:spTree>
    <p:extLst>
      <p:ext uri="{BB962C8B-B14F-4D97-AF65-F5344CB8AC3E}">
        <p14:creationId xmlns:p14="http://schemas.microsoft.com/office/powerpoint/2010/main" val="408375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strikten Regeln beziehen sich auf diese Zahl hier: 20</a:t>
            </a:r>
          </a:p>
          <a:p>
            <a:r>
              <a:rPr lang="de-DE" dirty="0"/>
              <a:t>Jedes </a:t>
            </a:r>
            <a:r>
              <a:rPr lang="de-DE" dirty="0" err="1"/>
              <a:t>Pecha</a:t>
            </a:r>
            <a:r>
              <a:rPr lang="de-DE" dirty="0"/>
              <a:t> </a:t>
            </a:r>
            <a:r>
              <a:rPr lang="de-DE" dirty="0" err="1"/>
              <a:t>Kucha</a:t>
            </a:r>
            <a:r>
              <a:rPr lang="de-DE" dirty="0"/>
              <a:t> besteht aus exakt 20 Folien – nicht mehr und nicht weniger</a:t>
            </a:r>
          </a:p>
          <a:p>
            <a:r>
              <a:rPr lang="de-DE" dirty="0"/>
              <a:t>Und jede Folie wird genau 20 Sekunden lang eingeblendet. Danach kommt automatisch die nächste…</a:t>
            </a:r>
          </a:p>
          <a:p>
            <a:r>
              <a:rPr lang="de-DE" dirty="0"/>
              <a:t>... Ohne, dass man irgendwas drücken müsste… oder könnte – ihr seht, ich habe keinen Klicker in der Hand.</a:t>
            </a:r>
          </a:p>
          <a:p>
            <a:endParaRPr lang="de-DE" dirty="0"/>
          </a:p>
          <a:p>
            <a:pPr defTabSz="990752"/>
            <a:r>
              <a:rPr lang="de-DE" dirty="0"/>
              <a:t>[Bildquelle: </a:t>
            </a:r>
            <a:r>
              <a:rPr lang="de-DE" dirty="0" err="1"/>
              <a:t>pixabay</a:t>
            </a:r>
            <a:r>
              <a:rPr lang="de-DE" dirty="0"/>
              <a:t> - https://pixabay.com/de/antrieb-zwanzig-geschwindigkeit-1781/]</a:t>
            </a:r>
          </a:p>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4</a:t>
            </a:fld>
            <a:endParaRPr lang="de-DE"/>
          </a:p>
        </p:txBody>
      </p:sp>
    </p:spTree>
    <p:extLst>
      <p:ext uri="{BB962C8B-B14F-4D97-AF65-F5344CB8AC3E}">
        <p14:creationId xmlns:p14="http://schemas.microsoft.com/office/powerpoint/2010/main" val="221944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Jede Präsentation dauert somit genau 6:40 Min. Keine Sekunde länger. Eine Zeitspanne, die man sich durchaus konzentrieren kann. Und da jede Folie nur 20 Sekunden eingeblendet bleibt, besteht nicht die Gefahr, dass man sich an einem Teilthema festbeißt und redet und redet und abschweift und abschweift...</a:t>
            </a:r>
            <a:br>
              <a:rPr lang="de-DE" dirty="0"/>
            </a:br>
            <a:r>
              <a:rPr lang="de-DE" dirty="0"/>
              <a:t>Fragen können natürlich während eines solchen Vortrags nicht beantwortet werden. Der Referent wird Mühe genug haben, seine Inhalte in den 20 Sekunden unterzubringen, die ihm zur Verfügung stehen.</a:t>
            </a:r>
            <a:br>
              <a:rPr lang="de-DE" dirty="0"/>
            </a:br>
            <a:r>
              <a:rPr lang="de-DE" dirty="0"/>
              <a:t> </a:t>
            </a:r>
          </a:p>
          <a:p>
            <a:r>
              <a:rPr lang="de-DE" dirty="0"/>
              <a:t>[Abbildung: eigener Entwurf]</a:t>
            </a:r>
          </a:p>
        </p:txBody>
      </p:sp>
      <p:sp>
        <p:nvSpPr>
          <p:cNvPr id="4" name="Foliennummernplatzhalter 3"/>
          <p:cNvSpPr>
            <a:spLocks noGrp="1"/>
          </p:cNvSpPr>
          <p:nvPr>
            <p:ph type="sldNum" sz="quarter" idx="10"/>
          </p:nvPr>
        </p:nvSpPr>
        <p:spPr/>
        <p:txBody>
          <a:bodyPr/>
          <a:lstStyle/>
          <a:p>
            <a:fld id="{DF50752F-AE5E-4EA2-8A4C-EB2BE0D4610C}" type="slidenum">
              <a:rPr lang="de-DE" smtClean="0"/>
              <a:t>5</a:t>
            </a:fld>
            <a:endParaRPr lang="de-DE"/>
          </a:p>
        </p:txBody>
      </p:sp>
    </p:spTree>
    <p:extLst>
      <p:ext uri="{BB962C8B-B14F-4D97-AF65-F5344CB8AC3E}">
        <p14:creationId xmlns:p14="http://schemas.microsoft.com/office/powerpoint/2010/main" val="4112452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6</a:t>
            </a:fld>
            <a:endParaRPr lang="de-DE"/>
          </a:p>
        </p:txBody>
      </p:sp>
    </p:spTree>
    <p:extLst>
      <p:ext uri="{BB962C8B-B14F-4D97-AF65-F5344CB8AC3E}">
        <p14:creationId xmlns:p14="http://schemas.microsoft.com/office/powerpoint/2010/main" val="274182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7</a:t>
            </a:fld>
            <a:endParaRPr lang="de-DE"/>
          </a:p>
        </p:txBody>
      </p:sp>
    </p:spTree>
    <p:extLst>
      <p:ext uri="{BB962C8B-B14F-4D97-AF65-F5344CB8AC3E}">
        <p14:creationId xmlns:p14="http://schemas.microsoft.com/office/powerpoint/2010/main" val="115292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8</a:t>
            </a:fld>
            <a:endParaRPr lang="de-DE"/>
          </a:p>
        </p:txBody>
      </p:sp>
    </p:spTree>
    <p:extLst>
      <p:ext uri="{BB962C8B-B14F-4D97-AF65-F5344CB8AC3E}">
        <p14:creationId xmlns:p14="http://schemas.microsoft.com/office/powerpoint/2010/main" val="2848798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9</a:t>
            </a:fld>
            <a:endParaRPr lang="de-DE"/>
          </a:p>
        </p:txBody>
      </p:sp>
    </p:spTree>
    <p:extLst>
      <p:ext uri="{BB962C8B-B14F-4D97-AF65-F5344CB8AC3E}">
        <p14:creationId xmlns:p14="http://schemas.microsoft.com/office/powerpoint/2010/main" val="284879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50752F-AE5E-4EA2-8A4C-EB2BE0D4610C}" type="slidenum">
              <a:rPr lang="de-DE" smtClean="0"/>
              <a:t>10</a:t>
            </a:fld>
            <a:endParaRPr lang="de-DE"/>
          </a:p>
        </p:txBody>
      </p:sp>
    </p:spTree>
    <p:extLst>
      <p:ext uri="{BB962C8B-B14F-4D97-AF65-F5344CB8AC3E}">
        <p14:creationId xmlns:p14="http://schemas.microsoft.com/office/powerpoint/2010/main" val="8818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E3B8C978-A9A4-4744-82D3-52BDDED932B2}" type="datetimeFigureOut">
              <a:rPr lang="de-DE" smtClean="0"/>
              <a:t>04.10.2019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4C8438B-0545-485C-BCB1-BE8C8F4ACBE2}" type="slidenum">
              <a:rPr lang="de-DE" smtClean="0"/>
              <a:t>‹Nr.›</a:t>
            </a:fld>
            <a:endParaRPr lang="de-DE"/>
          </a:p>
        </p:txBody>
      </p:sp>
    </p:spTree>
    <p:extLst>
      <p:ext uri="{BB962C8B-B14F-4D97-AF65-F5344CB8AC3E}">
        <p14:creationId xmlns:p14="http://schemas.microsoft.com/office/powerpoint/2010/main" val="3242303942"/>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3B8C978-A9A4-4744-82D3-52BDDED932B2}" type="datetimeFigureOut">
              <a:rPr lang="de-DE" smtClean="0"/>
              <a:t>04.10.2019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4C8438B-0545-485C-BCB1-BE8C8F4ACBE2}" type="slidenum">
              <a:rPr lang="de-DE" smtClean="0"/>
              <a:t>‹Nr.›</a:t>
            </a:fld>
            <a:endParaRPr lang="de-DE"/>
          </a:p>
        </p:txBody>
      </p:sp>
    </p:spTree>
    <p:extLst>
      <p:ext uri="{BB962C8B-B14F-4D97-AF65-F5344CB8AC3E}">
        <p14:creationId xmlns:p14="http://schemas.microsoft.com/office/powerpoint/2010/main" val="424053839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3B8C978-A9A4-4744-82D3-52BDDED932B2}" type="datetimeFigureOut">
              <a:rPr lang="de-DE" smtClean="0"/>
              <a:t>04.10.2019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4C8438B-0545-485C-BCB1-BE8C8F4ACBE2}" type="slidenum">
              <a:rPr lang="de-DE" smtClean="0"/>
              <a:t>‹Nr.›</a:t>
            </a:fld>
            <a:endParaRPr lang="de-DE"/>
          </a:p>
        </p:txBody>
      </p:sp>
    </p:spTree>
    <p:extLst>
      <p:ext uri="{BB962C8B-B14F-4D97-AF65-F5344CB8AC3E}">
        <p14:creationId xmlns:p14="http://schemas.microsoft.com/office/powerpoint/2010/main" val="183109065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3B8C978-A9A4-4744-82D3-52BDDED932B2}" type="datetimeFigureOut">
              <a:rPr lang="de-DE" smtClean="0"/>
              <a:t>04.10.2019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4C8438B-0545-485C-BCB1-BE8C8F4ACBE2}" type="slidenum">
              <a:rPr lang="de-DE" smtClean="0"/>
              <a:t>‹Nr.›</a:t>
            </a:fld>
            <a:endParaRPr lang="de-DE"/>
          </a:p>
        </p:txBody>
      </p:sp>
    </p:spTree>
    <p:extLst>
      <p:ext uri="{BB962C8B-B14F-4D97-AF65-F5344CB8AC3E}">
        <p14:creationId xmlns:p14="http://schemas.microsoft.com/office/powerpoint/2010/main" val="350454466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E3B8C978-A9A4-4744-82D3-52BDDED932B2}" type="datetimeFigureOut">
              <a:rPr lang="de-DE" smtClean="0"/>
              <a:t>04.10.2019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4C8438B-0545-485C-BCB1-BE8C8F4ACBE2}" type="slidenum">
              <a:rPr lang="de-DE" smtClean="0"/>
              <a:t>‹Nr.›</a:t>
            </a:fld>
            <a:endParaRPr lang="de-DE"/>
          </a:p>
        </p:txBody>
      </p:sp>
    </p:spTree>
    <p:extLst>
      <p:ext uri="{BB962C8B-B14F-4D97-AF65-F5344CB8AC3E}">
        <p14:creationId xmlns:p14="http://schemas.microsoft.com/office/powerpoint/2010/main" val="1433036555"/>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3B8C978-A9A4-4744-82D3-52BDDED932B2}" type="datetimeFigureOut">
              <a:rPr lang="de-DE" smtClean="0"/>
              <a:t>04.10.2019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4C8438B-0545-485C-BCB1-BE8C8F4ACBE2}" type="slidenum">
              <a:rPr lang="de-DE" smtClean="0"/>
              <a:t>‹Nr.›</a:t>
            </a:fld>
            <a:endParaRPr lang="de-DE"/>
          </a:p>
        </p:txBody>
      </p:sp>
    </p:spTree>
    <p:extLst>
      <p:ext uri="{BB962C8B-B14F-4D97-AF65-F5344CB8AC3E}">
        <p14:creationId xmlns:p14="http://schemas.microsoft.com/office/powerpoint/2010/main" val="387307935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3B8C978-A9A4-4744-82D3-52BDDED932B2}" type="datetimeFigureOut">
              <a:rPr lang="de-DE" smtClean="0"/>
              <a:t>04.10.2019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4C8438B-0545-485C-BCB1-BE8C8F4ACBE2}" type="slidenum">
              <a:rPr lang="de-DE" smtClean="0"/>
              <a:t>‹Nr.›</a:t>
            </a:fld>
            <a:endParaRPr lang="de-DE"/>
          </a:p>
        </p:txBody>
      </p:sp>
    </p:spTree>
    <p:extLst>
      <p:ext uri="{BB962C8B-B14F-4D97-AF65-F5344CB8AC3E}">
        <p14:creationId xmlns:p14="http://schemas.microsoft.com/office/powerpoint/2010/main" val="887374025"/>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E3B8C978-A9A4-4744-82D3-52BDDED932B2}" type="datetimeFigureOut">
              <a:rPr lang="de-DE" smtClean="0"/>
              <a:t>04.10.2019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4C8438B-0545-485C-BCB1-BE8C8F4ACBE2}" type="slidenum">
              <a:rPr lang="de-DE" smtClean="0"/>
              <a:t>‹Nr.›</a:t>
            </a:fld>
            <a:endParaRPr lang="de-DE"/>
          </a:p>
        </p:txBody>
      </p:sp>
    </p:spTree>
    <p:extLst>
      <p:ext uri="{BB962C8B-B14F-4D97-AF65-F5344CB8AC3E}">
        <p14:creationId xmlns:p14="http://schemas.microsoft.com/office/powerpoint/2010/main" val="90792240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8C978-A9A4-4744-82D3-52BDDED932B2}" type="datetimeFigureOut">
              <a:rPr lang="de-DE" smtClean="0"/>
              <a:t>04.10.2019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4C8438B-0545-485C-BCB1-BE8C8F4ACBE2}" type="slidenum">
              <a:rPr lang="de-DE" smtClean="0"/>
              <a:t>‹Nr.›</a:t>
            </a:fld>
            <a:endParaRPr lang="de-DE"/>
          </a:p>
        </p:txBody>
      </p:sp>
    </p:spTree>
    <p:extLst>
      <p:ext uri="{BB962C8B-B14F-4D97-AF65-F5344CB8AC3E}">
        <p14:creationId xmlns:p14="http://schemas.microsoft.com/office/powerpoint/2010/main" val="2494394772"/>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E3B8C978-A9A4-4744-82D3-52BDDED932B2}" type="datetimeFigureOut">
              <a:rPr lang="de-DE" smtClean="0"/>
              <a:t>04.10.2019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4C8438B-0545-485C-BCB1-BE8C8F4ACBE2}" type="slidenum">
              <a:rPr lang="de-DE" smtClean="0"/>
              <a:t>‹Nr.›</a:t>
            </a:fld>
            <a:endParaRPr lang="de-DE"/>
          </a:p>
        </p:txBody>
      </p:sp>
    </p:spTree>
    <p:extLst>
      <p:ext uri="{BB962C8B-B14F-4D97-AF65-F5344CB8AC3E}">
        <p14:creationId xmlns:p14="http://schemas.microsoft.com/office/powerpoint/2010/main" val="1289055393"/>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E3B8C978-A9A4-4744-82D3-52BDDED932B2}" type="datetimeFigureOut">
              <a:rPr lang="de-DE" smtClean="0"/>
              <a:t>04.10.2019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4C8438B-0545-485C-BCB1-BE8C8F4ACBE2}" type="slidenum">
              <a:rPr lang="de-DE" smtClean="0"/>
              <a:t>‹Nr.›</a:t>
            </a:fld>
            <a:endParaRPr lang="de-DE"/>
          </a:p>
        </p:txBody>
      </p:sp>
    </p:spTree>
    <p:extLst>
      <p:ext uri="{BB962C8B-B14F-4D97-AF65-F5344CB8AC3E}">
        <p14:creationId xmlns:p14="http://schemas.microsoft.com/office/powerpoint/2010/main" val="4025199235"/>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8C978-A9A4-4744-82D3-52BDDED932B2}" type="datetimeFigureOut">
              <a:rPr lang="de-DE" smtClean="0"/>
              <a:t>04.10.2019</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8438B-0545-485C-BCB1-BE8C8F4ACBE2}" type="slidenum">
              <a:rPr lang="de-DE" smtClean="0"/>
              <a:t>‹Nr.›</a:t>
            </a:fld>
            <a:endParaRPr lang="de-DE"/>
          </a:p>
        </p:txBody>
      </p:sp>
    </p:spTree>
    <p:extLst>
      <p:ext uri="{BB962C8B-B14F-4D97-AF65-F5344CB8AC3E}">
        <p14:creationId xmlns:p14="http://schemas.microsoft.com/office/powerpoint/2010/main" val="1953794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F490AEB-A427-472B-A508-E71716B99D09}"/>
              </a:ext>
            </a:extLst>
          </p:cNvPr>
          <p:cNvSpPr>
            <a:spLocks noGrp="1"/>
          </p:cNvSpPr>
          <p:nvPr>
            <p:ph type="title"/>
          </p:nvPr>
        </p:nvSpPr>
        <p:spPr/>
        <p:txBody>
          <a:bodyPr/>
          <a:lstStyle/>
          <a:p>
            <a:r>
              <a:rPr lang="de-DE" dirty="0"/>
              <a:t>Kurze Erläuterung:</a:t>
            </a:r>
          </a:p>
        </p:txBody>
      </p:sp>
      <p:sp>
        <p:nvSpPr>
          <p:cNvPr id="3" name="Inhaltsplatzhalter 2">
            <a:extLst>
              <a:ext uri="{FF2B5EF4-FFF2-40B4-BE49-F238E27FC236}">
                <a16:creationId xmlns:a16="http://schemas.microsoft.com/office/drawing/2014/main" xmlns="" id="{85ED0CB0-3DA0-4F93-BA5A-2EC04C48D3D7}"/>
              </a:ext>
            </a:extLst>
          </p:cNvPr>
          <p:cNvSpPr>
            <a:spLocks noGrp="1"/>
          </p:cNvSpPr>
          <p:nvPr>
            <p:ph idx="1"/>
          </p:nvPr>
        </p:nvSpPr>
        <p:spPr>
          <a:xfrm>
            <a:off x="628650" y="1536192"/>
            <a:ext cx="7262622" cy="4640771"/>
          </a:xfrm>
        </p:spPr>
        <p:txBody>
          <a:bodyPr>
            <a:normAutofit lnSpcReduction="10000"/>
          </a:bodyPr>
          <a:lstStyle/>
          <a:p>
            <a:r>
              <a:rPr lang="de-DE" dirty="0"/>
              <a:t>Dies ist eine Präsentationsgrundlage für ein </a:t>
            </a:r>
            <a:r>
              <a:rPr lang="de-DE" b="1" dirty="0" err="1"/>
              <a:t>Pecha</a:t>
            </a:r>
            <a:r>
              <a:rPr lang="de-DE" b="1" dirty="0"/>
              <a:t> </a:t>
            </a:r>
            <a:r>
              <a:rPr lang="de-DE" b="1" dirty="0" err="1"/>
              <a:t>Kucha</a:t>
            </a:r>
            <a:r>
              <a:rPr lang="de-DE" dirty="0"/>
              <a:t>.</a:t>
            </a:r>
          </a:p>
          <a:p>
            <a:r>
              <a:rPr lang="de-DE" dirty="0"/>
              <a:t>Es kann verwandt werden, um Schülern zu demonstrieren, was es mit dieser Präsentationsmethode auf sich hat und was es zu beachten gilt, wenn sie selbst eines erstellen.</a:t>
            </a:r>
          </a:p>
          <a:p>
            <a:r>
              <a:rPr lang="de-DE" dirty="0"/>
              <a:t>Thematisch ist es recht offen gestaltet, so dass es in allen Fächern verwandt werden kann. </a:t>
            </a:r>
            <a:endParaRPr lang="de-DE" dirty="0" smtClean="0"/>
          </a:p>
          <a:p>
            <a:r>
              <a:rPr lang="de-DE" dirty="0" smtClean="0"/>
              <a:t>Der </a:t>
            </a:r>
            <a:r>
              <a:rPr lang="de-DE" dirty="0"/>
              <a:t>Sprechertext findet sich im Notizbereich.</a:t>
            </a:r>
          </a:p>
          <a:p>
            <a:r>
              <a:rPr lang="de-DE" dirty="0"/>
              <a:t>Viel Erfolg!</a:t>
            </a:r>
          </a:p>
          <a:p>
            <a:endParaRPr lang="de-DE" dirty="0"/>
          </a:p>
        </p:txBody>
      </p:sp>
      <p:sp>
        <p:nvSpPr>
          <p:cNvPr id="4" name="Textfeld 3">
            <a:extLst>
              <a:ext uri="{FF2B5EF4-FFF2-40B4-BE49-F238E27FC236}">
                <a16:creationId xmlns:a16="http://schemas.microsoft.com/office/drawing/2014/main" xmlns="" id="{26B52625-D7C4-4A60-A795-CD23758251AA}"/>
              </a:ext>
            </a:extLst>
          </p:cNvPr>
          <p:cNvSpPr txBox="1"/>
          <p:nvPr/>
        </p:nvSpPr>
        <p:spPr>
          <a:xfrm>
            <a:off x="0" y="6627168"/>
            <a:ext cx="9144000" cy="230832"/>
          </a:xfrm>
          <a:prstGeom prst="rect">
            <a:avLst/>
          </a:prstGeom>
          <a:noFill/>
        </p:spPr>
        <p:txBody>
          <a:bodyPr wrap="square" rtlCol="0">
            <a:spAutoFit/>
          </a:bodyPr>
          <a:lstStyle/>
          <a:p>
            <a:r>
              <a:rPr lang="de-DE" sz="900" dirty="0"/>
              <a:t>Gesamtpräsentation, eigene Abbildungen und Notizbereich-Texte, soweit nicht anders angegeben: CC BY 4.0 – André Hermes. Lizenzangaben zu fremden Abbildungen sind separat ersichtlich.</a:t>
            </a:r>
          </a:p>
        </p:txBody>
      </p:sp>
    </p:spTree>
    <p:extLst>
      <p:ext uri="{BB962C8B-B14F-4D97-AF65-F5344CB8AC3E}">
        <p14:creationId xmlns:p14="http://schemas.microsoft.com/office/powerpoint/2010/main" val="322491895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BD9B9CCA-397B-48E2-B40A-C0E17D7D80C7}"/>
              </a:ext>
            </a:extLst>
          </p:cNvPr>
          <p:cNvSpPr txBox="1"/>
          <p:nvPr/>
        </p:nvSpPr>
        <p:spPr>
          <a:xfrm>
            <a:off x="3010829" y="6367347"/>
            <a:ext cx="620683" cy="230832"/>
          </a:xfrm>
          <a:prstGeom prst="rect">
            <a:avLst/>
          </a:prstGeom>
          <a:noFill/>
        </p:spPr>
        <p:txBody>
          <a:bodyPr wrap="none" rtlCol="0">
            <a:spAutoFit/>
          </a:bodyPr>
          <a:lstStyle/>
          <a:p>
            <a:r>
              <a:rPr lang="de-DE" sz="900" dirty="0">
                <a:solidFill>
                  <a:schemeClr val="bg1">
                    <a:lumMod val="85000"/>
                  </a:schemeClr>
                </a:solidFill>
              </a:rPr>
              <a:t>CC BY 2.0</a:t>
            </a:r>
          </a:p>
        </p:txBody>
      </p:sp>
      <p:pic>
        <p:nvPicPr>
          <p:cNvPr id="3074" name="Picture 2" descr="C:\Users\tiburskije\Desktop\BreakoutEdu\Bilder\62428844_10220043618831220_8523781671755972608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31365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 y="190500"/>
            <a:ext cx="9149982" cy="647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737115"/>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346869"/>
            <a:ext cx="8978900" cy="601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52516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8DB4CB0F-864F-4A91-A32B-9A754FFB830D}"/>
              </a:ext>
            </a:extLst>
          </p:cNvPr>
          <p:cNvSpPr txBox="1"/>
          <p:nvPr/>
        </p:nvSpPr>
        <p:spPr>
          <a:xfrm>
            <a:off x="4089620" y="6457722"/>
            <a:ext cx="977182" cy="253916"/>
          </a:xfrm>
          <a:prstGeom prst="rect">
            <a:avLst/>
          </a:prstGeom>
          <a:noFill/>
        </p:spPr>
        <p:txBody>
          <a:bodyPr wrap="square" rtlCol="0">
            <a:spAutoFit/>
          </a:bodyPr>
          <a:lstStyle/>
          <a:p>
            <a:r>
              <a:rPr lang="de-DE" sz="1050" dirty="0" smtClean="0">
                <a:solidFill>
                  <a:schemeClr val="tx1">
                    <a:lumMod val="50000"/>
                    <a:lumOff val="50000"/>
                  </a:schemeClr>
                </a:solidFill>
              </a:rPr>
              <a:t>Excel-Blätter</a:t>
            </a:r>
            <a:endParaRPr lang="de-DE" sz="800" dirty="0">
              <a:solidFill>
                <a:schemeClr val="tx1">
                  <a:lumMod val="50000"/>
                  <a:lumOff val="50000"/>
                </a:schemeClr>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0666"/>
            <a:ext cx="9156425" cy="5969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883035"/>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 y="165100"/>
            <a:ext cx="9073949" cy="607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a:extLst>
              <a:ext uri="{FF2B5EF4-FFF2-40B4-BE49-F238E27FC236}">
                <a16:creationId xmlns:a16="http://schemas.microsoft.com/office/drawing/2014/main" xmlns="" id="{BEE1393D-9F0F-492F-B109-E9BB234823D0}"/>
              </a:ext>
            </a:extLst>
          </p:cNvPr>
          <p:cNvSpPr txBox="1"/>
          <p:nvPr/>
        </p:nvSpPr>
        <p:spPr>
          <a:xfrm>
            <a:off x="3765396" y="6334780"/>
            <a:ext cx="1619354" cy="261610"/>
          </a:xfrm>
          <a:prstGeom prst="rect">
            <a:avLst/>
          </a:prstGeom>
          <a:noFill/>
        </p:spPr>
        <p:txBody>
          <a:bodyPr wrap="none" rtlCol="0">
            <a:spAutoFit/>
          </a:bodyPr>
          <a:lstStyle/>
          <a:p>
            <a:pPr algn="ctr"/>
            <a:r>
              <a:rPr lang="de-DE" sz="1100" dirty="0" smtClean="0">
                <a:solidFill>
                  <a:schemeClr val="bg1">
                    <a:lumMod val="50000"/>
                  </a:schemeClr>
                </a:solidFill>
              </a:rPr>
              <a:t>QR-Codes zum Ausmalen</a:t>
            </a:r>
            <a:endParaRPr lang="de-DE" sz="1100" dirty="0">
              <a:solidFill>
                <a:schemeClr val="bg1">
                  <a:lumMod val="50000"/>
                </a:schemeClr>
              </a:solidFill>
            </a:endParaRPr>
          </a:p>
        </p:txBody>
      </p:sp>
    </p:spTree>
    <p:extLst>
      <p:ext uri="{BB962C8B-B14F-4D97-AF65-F5344CB8AC3E}">
        <p14:creationId xmlns:p14="http://schemas.microsoft.com/office/powerpoint/2010/main" val="313782167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2600"/>
            <a:ext cx="9152831" cy="562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a:extLst>
              <a:ext uri="{FF2B5EF4-FFF2-40B4-BE49-F238E27FC236}">
                <a16:creationId xmlns:a16="http://schemas.microsoft.com/office/drawing/2014/main" xmlns="" id="{BEE1393D-9F0F-492F-B109-E9BB234823D0}"/>
              </a:ext>
            </a:extLst>
          </p:cNvPr>
          <p:cNvSpPr txBox="1"/>
          <p:nvPr/>
        </p:nvSpPr>
        <p:spPr>
          <a:xfrm>
            <a:off x="3859436" y="6334780"/>
            <a:ext cx="849913" cy="261610"/>
          </a:xfrm>
          <a:prstGeom prst="rect">
            <a:avLst/>
          </a:prstGeom>
          <a:noFill/>
        </p:spPr>
        <p:txBody>
          <a:bodyPr wrap="none" rtlCol="0">
            <a:spAutoFit/>
          </a:bodyPr>
          <a:lstStyle/>
          <a:p>
            <a:pPr algn="ctr"/>
            <a:r>
              <a:rPr lang="de-DE" sz="1100" dirty="0" smtClean="0">
                <a:solidFill>
                  <a:schemeClr val="bg1">
                    <a:lumMod val="50000"/>
                  </a:schemeClr>
                </a:solidFill>
              </a:rPr>
              <a:t>PowerPoint</a:t>
            </a:r>
            <a:endParaRPr lang="de-DE" sz="1100" dirty="0">
              <a:solidFill>
                <a:schemeClr val="bg1">
                  <a:lumMod val="50000"/>
                </a:schemeClr>
              </a:solidFill>
            </a:endParaRPr>
          </a:p>
        </p:txBody>
      </p:sp>
    </p:spTree>
    <p:extLst>
      <p:ext uri="{BB962C8B-B14F-4D97-AF65-F5344CB8AC3E}">
        <p14:creationId xmlns:p14="http://schemas.microsoft.com/office/powerpoint/2010/main" val="354149915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xmlns="" id="{BEE1393D-9F0F-492F-B109-E9BB234823D0}"/>
              </a:ext>
            </a:extLst>
          </p:cNvPr>
          <p:cNvSpPr txBox="1"/>
          <p:nvPr/>
        </p:nvSpPr>
        <p:spPr>
          <a:xfrm>
            <a:off x="4000500" y="6334780"/>
            <a:ext cx="567784" cy="261610"/>
          </a:xfrm>
          <a:prstGeom prst="rect">
            <a:avLst/>
          </a:prstGeom>
          <a:noFill/>
        </p:spPr>
        <p:txBody>
          <a:bodyPr wrap="none" rtlCol="0">
            <a:spAutoFit/>
          </a:bodyPr>
          <a:lstStyle/>
          <a:p>
            <a:pPr algn="ctr"/>
            <a:r>
              <a:rPr lang="de-DE" sz="1100" dirty="0" err="1" smtClean="0">
                <a:solidFill>
                  <a:schemeClr val="bg1">
                    <a:lumMod val="50000"/>
                  </a:schemeClr>
                </a:solidFill>
              </a:rPr>
              <a:t>Snotes</a:t>
            </a:r>
            <a:endParaRPr lang="de-DE" sz="1100" dirty="0">
              <a:solidFill>
                <a:schemeClr val="bg1">
                  <a:lumMod val="50000"/>
                </a:schemeClr>
              </a:solidFill>
            </a:endParaRPr>
          </a:p>
        </p:txBody>
      </p:sp>
      <p:pic>
        <p:nvPicPr>
          <p:cNvPr id="5" name="Grafik 4"/>
          <p:cNvPicPr/>
          <p:nvPr/>
        </p:nvPicPr>
        <p:blipFill>
          <a:blip r:embed="rId3"/>
          <a:stretch>
            <a:fillRect/>
          </a:stretch>
        </p:blipFill>
        <p:spPr>
          <a:xfrm>
            <a:off x="0" y="734694"/>
            <a:ext cx="9144000" cy="5310505"/>
          </a:xfrm>
          <a:prstGeom prst="rect">
            <a:avLst/>
          </a:prstGeom>
        </p:spPr>
      </p:pic>
    </p:spTree>
    <p:extLst>
      <p:ext uri="{BB962C8B-B14F-4D97-AF65-F5344CB8AC3E}">
        <p14:creationId xmlns:p14="http://schemas.microsoft.com/office/powerpoint/2010/main" val="3423413655"/>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5400"/>
            <a:ext cx="9031510" cy="683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203673"/>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42875"/>
            <a:ext cx="8753475"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893796"/>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66713"/>
            <a:ext cx="8724900"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503600"/>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50006" y="0"/>
            <a:ext cx="9043988" cy="6858000"/>
          </a:xfrm>
          <a:prstGeom prst="rect">
            <a:avLst/>
          </a:prstGeom>
        </p:spPr>
      </p:pic>
    </p:spTree>
    <p:extLst>
      <p:ext uri="{BB962C8B-B14F-4D97-AF65-F5344CB8AC3E}">
        <p14:creationId xmlns:p14="http://schemas.microsoft.com/office/powerpoint/2010/main" val="125558993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3313"/>
            <a:ext cx="8511464" cy="683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56317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02272248-93F7-444C-A474-A2707D81BA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79" y="181341"/>
            <a:ext cx="8997841" cy="6495317"/>
          </a:xfrm>
          <a:prstGeom prst="rect">
            <a:avLst/>
          </a:prstGeom>
        </p:spPr>
      </p:pic>
      <p:sp>
        <p:nvSpPr>
          <p:cNvPr id="2" name="Rechteck 1"/>
          <p:cNvSpPr/>
          <p:nvPr/>
        </p:nvSpPr>
        <p:spPr>
          <a:xfrm>
            <a:off x="1765300" y="593636"/>
            <a:ext cx="5867400" cy="3539430"/>
          </a:xfrm>
          <a:prstGeom prst="rect">
            <a:avLst/>
          </a:prstGeom>
        </p:spPr>
        <p:txBody>
          <a:bodyPr wrap="square">
            <a:spAutoFit/>
          </a:bodyPr>
          <a:lstStyle/>
          <a:p>
            <a:pPr algn="ctr"/>
            <a:r>
              <a:rPr lang="de-DE" sz="3200" dirty="0">
                <a:solidFill>
                  <a:schemeClr val="accent1">
                    <a:lumMod val="40000"/>
                    <a:lumOff val="60000"/>
                  </a:schemeClr>
                </a:solidFill>
              </a:rPr>
              <a:t>keine banalen Lehrbuchaufgaben</a:t>
            </a:r>
          </a:p>
          <a:p>
            <a:pPr algn="ctr"/>
            <a:r>
              <a:rPr lang="de-DE" sz="3200" dirty="0">
                <a:solidFill>
                  <a:schemeClr val="accent1">
                    <a:lumMod val="40000"/>
                    <a:lumOff val="60000"/>
                  </a:schemeClr>
                </a:solidFill>
              </a:rPr>
              <a:t>„um die Ecke denken“</a:t>
            </a:r>
          </a:p>
          <a:p>
            <a:pPr algn="ctr"/>
            <a:r>
              <a:rPr lang="de-DE" sz="3200" dirty="0">
                <a:solidFill>
                  <a:schemeClr val="accent1">
                    <a:lumMod val="40000"/>
                    <a:lumOff val="60000"/>
                  </a:schemeClr>
                </a:solidFill>
              </a:rPr>
              <a:t>hohe Motivation</a:t>
            </a:r>
          </a:p>
          <a:p>
            <a:pPr lvl="0" algn="ctr"/>
            <a:r>
              <a:rPr lang="de-DE" sz="3200" dirty="0" smtClean="0">
                <a:solidFill>
                  <a:schemeClr val="accent1">
                    <a:lumMod val="40000"/>
                    <a:lumOff val="60000"/>
                  </a:schemeClr>
                </a:solidFill>
              </a:rPr>
              <a:t>Teamfähigkeit</a:t>
            </a:r>
          </a:p>
          <a:p>
            <a:pPr lvl="0" algn="ctr"/>
            <a:endParaRPr lang="de-DE" sz="3200" dirty="0">
              <a:solidFill>
                <a:schemeClr val="accent1">
                  <a:lumMod val="40000"/>
                  <a:lumOff val="60000"/>
                </a:schemeClr>
              </a:solidFill>
            </a:endParaRPr>
          </a:p>
          <a:p>
            <a:pPr lvl="0" algn="ctr"/>
            <a:r>
              <a:rPr lang="de-DE" sz="3200" dirty="0" smtClean="0">
                <a:solidFill>
                  <a:schemeClr val="accent1">
                    <a:lumMod val="40000"/>
                    <a:lumOff val="60000"/>
                  </a:schemeClr>
                </a:solidFill>
              </a:rPr>
              <a:t>Danke für die Aufmerksamkeit!</a:t>
            </a:r>
          </a:p>
          <a:p>
            <a:pPr lvl="0" algn="ctr"/>
            <a:r>
              <a:rPr lang="de-DE" sz="3200" dirty="0" smtClean="0">
                <a:solidFill>
                  <a:schemeClr val="accent1">
                    <a:lumMod val="40000"/>
                    <a:lumOff val="60000"/>
                  </a:schemeClr>
                </a:solidFill>
              </a:rPr>
              <a:t>Jetzt wird’s praktisch …</a:t>
            </a:r>
            <a:endParaRPr lang="de-DE" sz="3200" dirty="0">
              <a:solidFill>
                <a:schemeClr val="accent1">
                  <a:lumMod val="40000"/>
                  <a:lumOff val="60000"/>
                </a:schemeClr>
              </a:solidFill>
            </a:endParaRPr>
          </a:p>
        </p:txBody>
      </p:sp>
    </p:spTree>
    <p:extLst>
      <p:ext uri="{BB962C8B-B14F-4D97-AF65-F5344CB8AC3E}">
        <p14:creationId xmlns:p14="http://schemas.microsoft.com/office/powerpoint/2010/main" val="933186253"/>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b="1" dirty="0"/>
              <a:t>Death by PowerPoint?</a:t>
            </a:r>
            <a:endParaRPr lang="de-DE" dirty="0"/>
          </a:p>
        </p:txBody>
      </p:sp>
      <p:sp>
        <p:nvSpPr>
          <p:cNvPr id="3" name="Untertitel 2"/>
          <p:cNvSpPr>
            <a:spLocks noGrp="1"/>
          </p:cNvSpPr>
          <p:nvPr>
            <p:ph type="subTitle" idx="1"/>
          </p:nvPr>
        </p:nvSpPr>
        <p:spPr/>
        <p:txBody>
          <a:bodyPr/>
          <a:lstStyle/>
          <a:p>
            <a:r>
              <a:rPr lang="de-DE" b="1" dirty="0"/>
              <a:t>Noch ein 0815 - Referat? </a:t>
            </a:r>
            <a:br>
              <a:rPr lang="de-DE" b="1" dirty="0"/>
            </a:br>
            <a:endParaRPr lang="de-DE" dirty="0"/>
          </a:p>
        </p:txBody>
      </p:sp>
    </p:spTree>
    <p:extLst>
      <p:ext uri="{BB962C8B-B14F-4D97-AF65-F5344CB8AC3E}">
        <p14:creationId xmlns:p14="http://schemas.microsoft.com/office/powerpoint/2010/main" val="1913512840"/>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0" y="0"/>
            <a:ext cx="9127157" cy="6741042"/>
          </a:xfrm>
          <a:prstGeom prst="rect">
            <a:avLst/>
          </a:prstGeom>
        </p:spPr>
      </p:pic>
    </p:spTree>
    <p:extLst>
      <p:ext uri="{BB962C8B-B14F-4D97-AF65-F5344CB8AC3E}">
        <p14:creationId xmlns:p14="http://schemas.microsoft.com/office/powerpoint/2010/main" val="2036273763"/>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928812" y="2400300"/>
            <a:ext cx="5286375" cy="2057400"/>
          </a:xfrm>
          <a:prstGeom prst="rect">
            <a:avLst/>
          </a:prstGeom>
        </p:spPr>
      </p:pic>
    </p:spTree>
    <p:extLst>
      <p:ext uri="{BB962C8B-B14F-4D97-AF65-F5344CB8AC3E}">
        <p14:creationId xmlns:p14="http://schemas.microsoft.com/office/powerpoint/2010/main" val="69042667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30" y="81470"/>
            <a:ext cx="7510806" cy="665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602855"/>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iburskije\Desktop\escape-room_201611011142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50858"/>
            <a:ext cx="9145081" cy="514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97155"/>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burskije\Desktop\BreakoutEdu\Bilder\25446452_1667770496617939_228258253354657298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536910"/>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F0F15466-FB1D-4635-9D80-483886BA062A}"/>
              </a:ext>
            </a:extLst>
          </p:cNvPr>
          <p:cNvSpPr txBox="1"/>
          <p:nvPr/>
        </p:nvSpPr>
        <p:spPr>
          <a:xfrm>
            <a:off x="0" y="6627168"/>
            <a:ext cx="9144000" cy="230832"/>
          </a:xfrm>
          <a:prstGeom prst="rect">
            <a:avLst/>
          </a:prstGeom>
          <a:noFill/>
        </p:spPr>
        <p:txBody>
          <a:bodyPr wrap="square" rtlCol="0">
            <a:spAutoFit/>
          </a:bodyPr>
          <a:lstStyle/>
          <a:p>
            <a:r>
              <a:rPr lang="de-DE" sz="900" dirty="0"/>
              <a:t>CC0 O. Tacke</a:t>
            </a:r>
          </a:p>
        </p:txBody>
      </p:sp>
      <p:pic>
        <p:nvPicPr>
          <p:cNvPr id="2050" name="Picture 2" descr="C:\Users\tiburskije\Desktop\BreakoutEdu\Bilder\65953841_1294270864081479_328688704369039769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22524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473</Words>
  <Application>Microsoft Office PowerPoint</Application>
  <PresentationFormat>Bildschirmpräsentation (4:3)</PresentationFormat>
  <Paragraphs>57</Paragraphs>
  <Slides>21</Slides>
  <Notes>20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Office</vt:lpstr>
      <vt:lpstr>Kurze Erläuterung:</vt:lpstr>
      <vt:lpstr>PowerPoint-Präsentation</vt:lpstr>
      <vt:lpstr>Death by PowerPoint?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Anonym</dc:creator>
  <cp:lastModifiedBy>tiburskije</cp:lastModifiedBy>
  <cp:revision>54</cp:revision>
  <cp:lastPrinted>2018-09-28T21:02:02Z</cp:lastPrinted>
  <dcterms:created xsi:type="dcterms:W3CDTF">2016-03-08T21:45:29Z</dcterms:created>
  <dcterms:modified xsi:type="dcterms:W3CDTF">2019-10-04T12:11:02Z</dcterms:modified>
</cp:coreProperties>
</file>