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600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5D9-1F0E-41A1-A47B-D586AC78B8E8}" type="datetimeFigureOut">
              <a:rPr lang="de-DE" smtClean="0"/>
              <a:t>21.11.2014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0DE4-4407-4ADE-94B0-B9BDFA081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75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5D9-1F0E-41A1-A47B-D586AC78B8E8}" type="datetimeFigureOut">
              <a:rPr lang="de-DE" smtClean="0"/>
              <a:t>21.11.2014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0DE4-4407-4ADE-94B0-B9BDFA081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5D9-1F0E-41A1-A47B-D586AC78B8E8}" type="datetimeFigureOut">
              <a:rPr lang="de-DE" smtClean="0"/>
              <a:t>21.11.2014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0DE4-4407-4ADE-94B0-B9BDFA081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646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5D9-1F0E-41A1-A47B-D586AC78B8E8}" type="datetimeFigureOut">
              <a:rPr lang="de-DE" smtClean="0"/>
              <a:t>21.11.2014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0DE4-4407-4ADE-94B0-B9BDFA081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429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5D9-1F0E-41A1-A47B-D586AC78B8E8}" type="datetimeFigureOut">
              <a:rPr lang="de-DE" smtClean="0"/>
              <a:t>21.11.2014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0DE4-4407-4ADE-94B0-B9BDFA081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906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5D9-1F0E-41A1-A47B-D586AC78B8E8}" type="datetimeFigureOut">
              <a:rPr lang="de-DE" smtClean="0"/>
              <a:t>21.11.2014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0DE4-4407-4ADE-94B0-B9BDFA081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35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5D9-1F0E-41A1-A47B-D586AC78B8E8}" type="datetimeFigureOut">
              <a:rPr lang="de-DE" smtClean="0"/>
              <a:t>21.11.2014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0DE4-4407-4ADE-94B0-B9BDFA081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56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5D9-1F0E-41A1-A47B-D586AC78B8E8}" type="datetimeFigureOut">
              <a:rPr lang="de-DE" smtClean="0"/>
              <a:t>21.11.2014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0DE4-4407-4ADE-94B0-B9BDFA081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60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5D9-1F0E-41A1-A47B-D586AC78B8E8}" type="datetimeFigureOut">
              <a:rPr lang="de-DE" smtClean="0"/>
              <a:t>21.11.2014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0DE4-4407-4ADE-94B0-B9BDFA081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14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5D9-1F0E-41A1-A47B-D586AC78B8E8}" type="datetimeFigureOut">
              <a:rPr lang="de-DE" smtClean="0"/>
              <a:t>21.11.2014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0DE4-4407-4ADE-94B0-B9BDFA081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140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5D9-1F0E-41A1-A47B-D586AC78B8E8}" type="datetimeFigureOut">
              <a:rPr lang="de-DE" smtClean="0"/>
              <a:t>21.11.2014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C0DE4-4407-4ADE-94B0-B9BDFA081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25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5D9-1F0E-41A1-A47B-D586AC78B8E8}" type="datetimeFigureOut">
              <a:rPr lang="de-DE" smtClean="0"/>
              <a:t>21.11.2014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C0DE4-4407-4ADE-94B0-B9BDFA0812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13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burskije\Desktop\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146" y="-99393"/>
            <a:ext cx="9345665" cy="820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iburskije\Desktop\Screen_01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817"/>
            <a:ext cx="8424056" cy="674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67544" y="1124744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b="1" dirty="0" smtClean="0">
                <a:solidFill>
                  <a:srgbClr val="00B050"/>
                </a:solidFill>
              </a:rPr>
              <a:t>Dokumentenablage und Austausch zwischen Schulen über LernSax</a:t>
            </a:r>
            <a:endParaRPr lang="de-DE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9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iburskije\Desktop\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098" y="-99392"/>
            <a:ext cx="9662641" cy="848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tiburskije\Desktop\Screen_08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0" y="0"/>
            <a:ext cx="8709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7543" y="264417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b="1" dirty="0" smtClean="0">
                <a:solidFill>
                  <a:srgbClr val="00B050"/>
                </a:solidFill>
              </a:rPr>
              <a:t>Vielen Dank</a:t>
            </a:r>
            <a:endParaRPr lang="de-DE" sz="9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3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burskije\Desktop\Screen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817"/>
            <a:ext cx="8424056" cy="674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bgerundetes Rechteck 3"/>
          <p:cNvSpPr/>
          <p:nvPr/>
        </p:nvSpPr>
        <p:spPr>
          <a:xfrm>
            <a:off x="7668344" y="476672"/>
            <a:ext cx="115124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179512" y="486070"/>
            <a:ext cx="115124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33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burskije\Desktop\Screen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15" y="0"/>
            <a:ext cx="82525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3131840" y="473629"/>
            <a:ext cx="115124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477764" y="1124744"/>
            <a:ext cx="1573956" cy="56166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43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burskije\Desktop\Screen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3" y="0"/>
            <a:ext cx="8816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4943196" y="476672"/>
            <a:ext cx="115124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395536" y="1556792"/>
            <a:ext cx="1440160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2195735" y="3248980"/>
            <a:ext cx="6784351" cy="6840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06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burskije\Desktop\Screen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1" y="0"/>
            <a:ext cx="87173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2195736" y="1412776"/>
            <a:ext cx="4104456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323528" y="3573016"/>
            <a:ext cx="115124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84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burskije\Desktop\Screen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6" y="0"/>
            <a:ext cx="86850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2411760" y="1844824"/>
            <a:ext cx="115124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2267744" y="2636912"/>
            <a:ext cx="3384376" cy="1800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86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iburskije\Desktop\Screen_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3" y="0"/>
            <a:ext cx="8681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2987824" y="3140968"/>
            <a:ext cx="3600400" cy="172819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765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iburskije\Desktop\Screen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07" y="0"/>
            <a:ext cx="87023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5652120" y="2708920"/>
            <a:ext cx="3168352" cy="14401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66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iburskije\Desktop\Screen_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00" y="0"/>
            <a:ext cx="8709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bgerundetes Rechteck 2"/>
          <p:cNvSpPr/>
          <p:nvPr/>
        </p:nvSpPr>
        <p:spPr>
          <a:xfrm>
            <a:off x="5076056" y="2852936"/>
            <a:ext cx="115124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/>
          <p:cNvSpPr/>
          <p:nvPr/>
        </p:nvSpPr>
        <p:spPr>
          <a:xfrm>
            <a:off x="3203848" y="5085184"/>
            <a:ext cx="1151248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32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Bildschirmpräsentation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SBI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tiburskije</dc:creator>
  <cp:lastModifiedBy>tiburskije</cp:lastModifiedBy>
  <cp:revision>8</cp:revision>
  <dcterms:created xsi:type="dcterms:W3CDTF">2014-11-21T13:07:18Z</dcterms:created>
  <dcterms:modified xsi:type="dcterms:W3CDTF">2014-11-21T13:45:03Z</dcterms:modified>
</cp:coreProperties>
</file>